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71" r:id="rId12"/>
    <p:sldId id="274" r:id="rId13"/>
    <p:sldId id="273" r:id="rId14"/>
    <p:sldId id="275" r:id="rId15"/>
    <p:sldId id="276" r:id="rId16"/>
    <p:sldId id="265" r:id="rId17"/>
    <p:sldId id="272" r:id="rId18"/>
    <p:sldId id="266" r:id="rId19"/>
    <p:sldId id="277" r:id="rId20"/>
    <p:sldId id="278" r:id="rId21"/>
    <p:sldId id="279" r:id="rId22"/>
    <p:sldId id="280" r:id="rId23"/>
    <p:sldId id="268" r:id="rId24"/>
    <p:sldId id="281" r:id="rId25"/>
    <p:sldId id="282" r:id="rId26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C2D499-C6E4-4C4F-95D3-85E7C701D6D0}" v="300" dt="2019-09-22T13:07:22.263"/>
    <p1510:client id="{EA320488-B180-4717-BA11-7140A64F7F9A}" v="37" dt="2019-09-22T10:49:28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8023F3-4C20-4C5B-A586-06B6F5E9487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6C0114-BF75-4830-B568-57A1C0A7F480}">
      <dgm:prSet/>
      <dgm:spPr/>
      <dgm:t>
        <a:bodyPr/>
        <a:lstStyle/>
        <a:p>
          <a:r>
            <a:rPr lang="hr-HR" dirty="0"/>
            <a:t>IV. stoljeće pr. Krista</a:t>
          </a:r>
          <a:endParaRPr lang="en-US" dirty="0"/>
        </a:p>
      </dgm:t>
    </dgm:pt>
    <dgm:pt modelId="{F263583D-B43D-4721-9474-5C57D6637325}" type="parTrans" cxnId="{AAE215A0-3BAC-467D-8841-7273B0CBC3BF}">
      <dgm:prSet/>
      <dgm:spPr/>
      <dgm:t>
        <a:bodyPr/>
        <a:lstStyle/>
        <a:p>
          <a:endParaRPr lang="hr-HR"/>
        </a:p>
      </dgm:t>
    </dgm:pt>
    <dgm:pt modelId="{53947C96-BC82-4518-AE98-887FB18EAF28}" type="sibTrans" cxnId="{AAE215A0-3BAC-467D-8841-7273B0CBC3BF}">
      <dgm:prSet/>
      <dgm:spPr/>
      <dgm:t>
        <a:bodyPr/>
        <a:lstStyle/>
        <a:p>
          <a:endParaRPr lang="hr-HR"/>
        </a:p>
      </dgm:t>
    </dgm:pt>
    <dgm:pt modelId="{258B4FF2-D156-4703-91F1-805BFDE39F07}">
      <dgm:prSet/>
      <dgm:spPr/>
      <dgm:t>
        <a:bodyPr/>
        <a:lstStyle/>
        <a:p>
          <a:r>
            <a:rPr lang="hr-HR" dirty="0"/>
            <a:t>Planinsko područje uz rijeke Vardar i Strumu</a:t>
          </a:r>
          <a:endParaRPr lang="en-US" dirty="0"/>
        </a:p>
      </dgm:t>
    </dgm:pt>
    <dgm:pt modelId="{EAAF6CA1-6931-4FED-8473-2759863F7978}" type="parTrans" cxnId="{FA3F9957-8ADE-4634-A9EA-E0EE6F6D0A8A}">
      <dgm:prSet/>
      <dgm:spPr/>
      <dgm:t>
        <a:bodyPr/>
        <a:lstStyle/>
        <a:p>
          <a:endParaRPr lang="hr-HR"/>
        </a:p>
      </dgm:t>
    </dgm:pt>
    <dgm:pt modelId="{49FE13E7-5544-4B74-BF27-C11C55CE5B88}" type="sibTrans" cxnId="{FA3F9957-8ADE-4634-A9EA-E0EE6F6D0A8A}">
      <dgm:prSet/>
      <dgm:spPr/>
      <dgm:t>
        <a:bodyPr/>
        <a:lstStyle/>
        <a:p>
          <a:endParaRPr lang="hr-HR"/>
        </a:p>
      </dgm:t>
    </dgm:pt>
    <dgm:pt modelId="{5E2F5F5D-E372-4E50-9BDD-F6B1CFC63926}">
      <dgm:prSet/>
      <dgm:spPr/>
      <dgm:t>
        <a:bodyPr/>
        <a:lstStyle/>
        <a:p>
          <a:r>
            <a:rPr lang="hr-HR" dirty="0"/>
            <a:t>Jezik i običaji različiti od ostalih Grka</a:t>
          </a:r>
          <a:endParaRPr lang="en-US" dirty="0"/>
        </a:p>
      </dgm:t>
    </dgm:pt>
    <dgm:pt modelId="{DD72D5F0-768D-4243-BFB7-791B2DA61E00}" type="parTrans" cxnId="{2DBDA36B-B219-4FCA-B519-441C1B55C768}">
      <dgm:prSet/>
      <dgm:spPr/>
      <dgm:t>
        <a:bodyPr/>
        <a:lstStyle/>
        <a:p>
          <a:endParaRPr lang="hr-HR"/>
        </a:p>
      </dgm:t>
    </dgm:pt>
    <dgm:pt modelId="{7473DF02-0812-459C-ABB1-0547EFCF053E}" type="sibTrans" cxnId="{2DBDA36B-B219-4FCA-B519-441C1B55C768}">
      <dgm:prSet/>
      <dgm:spPr/>
      <dgm:t>
        <a:bodyPr/>
        <a:lstStyle/>
        <a:p>
          <a:endParaRPr lang="hr-HR"/>
        </a:p>
      </dgm:t>
    </dgm:pt>
    <dgm:pt modelId="{AF066F1F-46DC-4196-88A2-8ED6E0531A78}">
      <dgm:prSet/>
      <dgm:spPr/>
      <dgm:t>
        <a:bodyPr/>
        <a:lstStyle/>
        <a:p>
          <a:r>
            <a:rPr lang="hr-HR" dirty="0"/>
            <a:t>Unutarnji sukobi aristokratskih obitelji</a:t>
          </a:r>
          <a:endParaRPr lang="en-US" dirty="0"/>
        </a:p>
      </dgm:t>
    </dgm:pt>
    <dgm:pt modelId="{11991967-E031-49E9-A01B-482378BCCDA1}" type="parTrans" cxnId="{756A5055-C2BA-43EC-8501-A8BE50E154A6}">
      <dgm:prSet/>
      <dgm:spPr/>
      <dgm:t>
        <a:bodyPr/>
        <a:lstStyle/>
        <a:p>
          <a:endParaRPr lang="hr-HR"/>
        </a:p>
      </dgm:t>
    </dgm:pt>
    <dgm:pt modelId="{20566E8A-605E-439B-83B2-5ECF29340077}" type="sibTrans" cxnId="{756A5055-C2BA-43EC-8501-A8BE50E154A6}">
      <dgm:prSet/>
      <dgm:spPr/>
      <dgm:t>
        <a:bodyPr/>
        <a:lstStyle/>
        <a:p>
          <a:endParaRPr lang="hr-HR"/>
        </a:p>
      </dgm:t>
    </dgm:pt>
    <dgm:pt modelId="{053FD702-579D-408A-83D0-EAFBDCC142D8}" type="pres">
      <dgm:prSet presAssocID="{708023F3-4C20-4C5B-A586-06B6F5E948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2D1543F-66F2-4DA1-B6D8-53CF8AF575F6}" type="pres">
      <dgm:prSet presAssocID="{FB6C0114-BF75-4830-B568-57A1C0A7F48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C9C78CA-6890-4121-8456-2A0AB8831662}" type="pres">
      <dgm:prSet presAssocID="{53947C96-BC82-4518-AE98-887FB18EAF28}" presName="spacer" presStyleCnt="0"/>
      <dgm:spPr/>
    </dgm:pt>
    <dgm:pt modelId="{ACE4074C-63D9-4061-B02A-58D340FC8547}" type="pres">
      <dgm:prSet presAssocID="{258B4FF2-D156-4703-91F1-805BFDE39F0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47ABA9-E548-466E-8B88-D704C8E46965}" type="pres">
      <dgm:prSet presAssocID="{49FE13E7-5544-4B74-BF27-C11C55CE5B88}" presName="spacer" presStyleCnt="0"/>
      <dgm:spPr/>
    </dgm:pt>
    <dgm:pt modelId="{514659F3-BC93-42DC-BFF2-8BD93DE46004}" type="pres">
      <dgm:prSet presAssocID="{5E2F5F5D-E372-4E50-9BDD-F6B1CFC6392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D2FFA6-25B4-4D79-89F0-76F281516E56}" type="pres">
      <dgm:prSet presAssocID="{7473DF02-0812-459C-ABB1-0547EFCF053E}" presName="spacer" presStyleCnt="0"/>
      <dgm:spPr/>
    </dgm:pt>
    <dgm:pt modelId="{E89425E2-0C39-4038-B7F4-EBCD2586E356}" type="pres">
      <dgm:prSet presAssocID="{AF066F1F-46DC-4196-88A2-8ED6E0531A7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7CE02CD-2CD4-43A1-A8AB-30DFB3DE46BB}" type="presOf" srcId="{FB6C0114-BF75-4830-B568-57A1C0A7F480}" destId="{92D1543F-66F2-4DA1-B6D8-53CF8AF575F6}" srcOrd="0" destOrd="0" presId="urn:microsoft.com/office/officeart/2005/8/layout/vList2"/>
    <dgm:cxn modelId="{6388DCA6-5B36-4E7D-8CB3-11413DFFBDB4}" type="presOf" srcId="{AF066F1F-46DC-4196-88A2-8ED6E0531A78}" destId="{E89425E2-0C39-4038-B7F4-EBCD2586E356}" srcOrd="0" destOrd="0" presId="urn:microsoft.com/office/officeart/2005/8/layout/vList2"/>
    <dgm:cxn modelId="{01533756-EADF-4F22-A5DD-8B2C48D7AC9C}" type="presOf" srcId="{708023F3-4C20-4C5B-A586-06B6F5E94877}" destId="{053FD702-579D-408A-83D0-EAFBDCC142D8}" srcOrd="0" destOrd="0" presId="urn:microsoft.com/office/officeart/2005/8/layout/vList2"/>
    <dgm:cxn modelId="{67615AD0-F464-4FCB-B2B7-3E69CCB5111C}" type="presOf" srcId="{5E2F5F5D-E372-4E50-9BDD-F6B1CFC63926}" destId="{514659F3-BC93-42DC-BFF2-8BD93DE46004}" srcOrd="0" destOrd="0" presId="urn:microsoft.com/office/officeart/2005/8/layout/vList2"/>
    <dgm:cxn modelId="{88DA25E3-C5AA-4925-A7C6-5595921816BE}" type="presOf" srcId="{258B4FF2-D156-4703-91F1-805BFDE39F07}" destId="{ACE4074C-63D9-4061-B02A-58D340FC8547}" srcOrd="0" destOrd="0" presId="urn:microsoft.com/office/officeart/2005/8/layout/vList2"/>
    <dgm:cxn modelId="{AAE215A0-3BAC-467D-8841-7273B0CBC3BF}" srcId="{708023F3-4C20-4C5B-A586-06B6F5E94877}" destId="{FB6C0114-BF75-4830-B568-57A1C0A7F480}" srcOrd="0" destOrd="0" parTransId="{F263583D-B43D-4721-9474-5C57D6637325}" sibTransId="{53947C96-BC82-4518-AE98-887FB18EAF28}"/>
    <dgm:cxn modelId="{2DBDA36B-B219-4FCA-B519-441C1B55C768}" srcId="{708023F3-4C20-4C5B-A586-06B6F5E94877}" destId="{5E2F5F5D-E372-4E50-9BDD-F6B1CFC63926}" srcOrd="2" destOrd="0" parTransId="{DD72D5F0-768D-4243-BFB7-791B2DA61E00}" sibTransId="{7473DF02-0812-459C-ABB1-0547EFCF053E}"/>
    <dgm:cxn modelId="{FA3F9957-8ADE-4634-A9EA-E0EE6F6D0A8A}" srcId="{708023F3-4C20-4C5B-A586-06B6F5E94877}" destId="{258B4FF2-D156-4703-91F1-805BFDE39F07}" srcOrd="1" destOrd="0" parTransId="{EAAF6CA1-6931-4FED-8473-2759863F7978}" sibTransId="{49FE13E7-5544-4B74-BF27-C11C55CE5B88}"/>
    <dgm:cxn modelId="{756A5055-C2BA-43EC-8501-A8BE50E154A6}" srcId="{708023F3-4C20-4C5B-A586-06B6F5E94877}" destId="{AF066F1F-46DC-4196-88A2-8ED6E0531A78}" srcOrd="3" destOrd="0" parTransId="{11991967-E031-49E9-A01B-482378BCCDA1}" sibTransId="{20566E8A-605E-439B-83B2-5ECF29340077}"/>
    <dgm:cxn modelId="{97F1DEF4-659E-42A7-B4FE-4D11BF43CDF9}" type="presParOf" srcId="{053FD702-579D-408A-83D0-EAFBDCC142D8}" destId="{92D1543F-66F2-4DA1-B6D8-53CF8AF575F6}" srcOrd="0" destOrd="0" presId="urn:microsoft.com/office/officeart/2005/8/layout/vList2"/>
    <dgm:cxn modelId="{B8AF61ED-F424-4C9D-98F7-AB58463B7027}" type="presParOf" srcId="{053FD702-579D-408A-83D0-EAFBDCC142D8}" destId="{2C9C78CA-6890-4121-8456-2A0AB8831662}" srcOrd="1" destOrd="0" presId="urn:microsoft.com/office/officeart/2005/8/layout/vList2"/>
    <dgm:cxn modelId="{3D68F212-DA47-4AE0-B89E-A7E62D631C0E}" type="presParOf" srcId="{053FD702-579D-408A-83D0-EAFBDCC142D8}" destId="{ACE4074C-63D9-4061-B02A-58D340FC8547}" srcOrd="2" destOrd="0" presId="urn:microsoft.com/office/officeart/2005/8/layout/vList2"/>
    <dgm:cxn modelId="{AFAF6CE6-D7F1-43E2-B3CF-9EF61634E178}" type="presParOf" srcId="{053FD702-579D-408A-83D0-EAFBDCC142D8}" destId="{5147ABA9-E548-466E-8B88-D704C8E46965}" srcOrd="3" destOrd="0" presId="urn:microsoft.com/office/officeart/2005/8/layout/vList2"/>
    <dgm:cxn modelId="{CDFBDCB8-9D40-4DB3-9FC8-BF7FBB31585F}" type="presParOf" srcId="{053FD702-579D-408A-83D0-EAFBDCC142D8}" destId="{514659F3-BC93-42DC-BFF2-8BD93DE46004}" srcOrd="4" destOrd="0" presId="urn:microsoft.com/office/officeart/2005/8/layout/vList2"/>
    <dgm:cxn modelId="{177351CD-9A6F-40BE-9356-07AE106E05BE}" type="presParOf" srcId="{053FD702-579D-408A-83D0-EAFBDCC142D8}" destId="{47D2FFA6-25B4-4D79-89F0-76F281516E56}" srcOrd="5" destOrd="0" presId="urn:microsoft.com/office/officeart/2005/8/layout/vList2"/>
    <dgm:cxn modelId="{9B2DD978-FD65-44A0-A3CD-F9851B8A24D1}" type="presParOf" srcId="{053FD702-579D-408A-83D0-EAFBDCC142D8}" destId="{E89425E2-0C39-4038-B7F4-EBCD2586E35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8422D3-78BB-45E9-81CA-4C4FCB814AA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BE7EBB-786E-4B40-B240-7AC8134E12E9}" type="pres">
      <dgm:prSet presAssocID="{808422D3-78BB-45E9-81CA-4C4FCB814A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</dgm:ptLst>
  <dgm:cxnLst>
    <dgm:cxn modelId="{CD26013F-7E4A-40F6-82B9-8E1B48710901}" type="presOf" srcId="{808422D3-78BB-45E9-81CA-4C4FCB814AAD}" destId="{7BBE7EBB-786E-4B40-B240-7AC8134E12E9}" srcOrd="0" destOrd="0" presId="urn:microsoft.com/office/officeart/2005/8/layout/vList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08422D3-78BB-45E9-81CA-4C4FCB814AA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7801700-3DA0-4BD0-9573-2B3C970EF797}">
      <dgm:prSet/>
      <dgm:spPr/>
      <dgm:t>
        <a:bodyPr/>
        <a:lstStyle/>
        <a:p>
          <a:r>
            <a:rPr lang="hr-HR" dirty="0"/>
            <a:t>Aleksandrov pohod na Istok, prema Indiji</a:t>
          </a:r>
        </a:p>
      </dgm:t>
    </dgm:pt>
    <dgm:pt modelId="{9E7FA440-7488-41A9-A5D2-841E93965A88}" type="parTrans" cxnId="{67DE1A03-14DD-41AE-9E72-FD224A40E1EE}">
      <dgm:prSet/>
      <dgm:spPr/>
      <dgm:t>
        <a:bodyPr/>
        <a:lstStyle/>
        <a:p>
          <a:endParaRPr lang="hr-HR"/>
        </a:p>
      </dgm:t>
    </dgm:pt>
    <dgm:pt modelId="{0A7C7F93-D6AB-499B-AC1F-811BE1817423}" type="sibTrans" cxnId="{67DE1A03-14DD-41AE-9E72-FD224A40E1EE}">
      <dgm:prSet/>
      <dgm:spPr/>
      <dgm:t>
        <a:bodyPr/>
        <a:lstStyle/>
        <a:p>
          <a:endParaRPr lang="hr-HR"/>
        </a:p>
      </dgm:t>
    </dgm:pt>
    <dgm:pt modelId="{5D3BC655-8A5D-4C11-B5DD-E976D76F2C1A}">
      <dgm:prSet/>
      <dgm:spPr/>
      <dgm:t>
        <a:bodyPr/>
        <a:lstStyle/>
        <a:p>
          <a:r>
            <a:rPr lang="hr-HR" dirty="0"/>
            <a:t>Višegodišnje iscrpljujuće ratovanje</a:t>
          </a:r>
        </a:p>
      </dgm:t>
    </dgm:pt>
    <dgm:pt modelId="{4B87A7C5-D1BB-4F74-9701-E6545BA44B8C}" type="parTrans" cxnId="{9FF55C16-1F14-4863-8163-AEF5ADC92CD8}">
      <dgm:prSet/>
      <dgm:spPr/>
      <dgm:t>
        <a:bodyPr/>
        <a:lstStyle/>
        <a:p>
          <a:endParaRPr lang="hr-HR"/>
        </a:p>
      </dgm:t>
    </dgm:pt>
    <dgm:pt modelId="{90588CBA-B56D-4300-B7DF-F8BD2CE90B8A}" type="sibTrans" cxnId="{9FF55C16-1F14-4863-8163-AEF5ADC92CD8}">
      <dgm:prSet/>
      <dgm:spPr/>
      <dgm:t>
        <a:bodyPr/>
        <a:lstStyle/>
        <a:p>
          <a:endParaRPr lang="hr-HR"/>
        </a:p>
      </dgm:t>
    </dgm:pt>
    <dgm:pt modelId="{AD5F85F8-81E2-4887-B0A6-041FD7A78EEF}">
      <dgm:prSet/>
      <dgm:spPr/>
      <dgm:t>
        <a:bodyPr/>
        <a:lstStyle/>
        <a:p>
          <a:r>
            <a:rPr lang="hr-HR" dirty="0"/>
            <a:t>Otkazivanje vojne poslušnosti i povratak u Babilon</a:t>
          </a:r>
        </a:p>
      </dgm:t>
    </dgm:pt>
    <dgm:pt modelId="{206E8A38-5470-45CE-BBCE-1F5C97C8213A}" type="parTrans" cxnId="{AC801983-BC68-4FCC-8333-BC41FB08DC50}">
      <dgm:prSet/>
      <dgm:spPr/>
      <dgm:t>
        <a:bodyPr/>
        <a:lstStyle/>
        <a:p>
          <a:endParaRPr lang="hr-HR"/>
        </a:p>
      </dgm:t>
    </dgm:pt>
    <dgm:pt modelId="{EFB32F4D-DCA7-4231-AC6B-DF1A10369457}" type="sibTrans" cxnId="{AC801983-BC68-4FCC-8333-BC41FB08DC50}">
      <dgm:prSet/>
      <dgm:spPr/>
      <dgm:t>
        <a:bodyPr/>
        <a:lstStyle/>
        <a:p>
          <a:endParaRPr lang="hr-HR"/>
        </a:p>
      </dgm:t>
    </dgm:pt>
    <dgm:pt modelId="{9ABA464A-BD23-4E07-AAF8-AC7659922675}">
      <dgm:prSet/>
      <dgm:spPr/>
      <dgm:t>
        <a:bodyPr/>
        <a:lstStyle/>
        <a:p>
          <a:r>
            <a:rPr lang="hr-HR" dirty="0"/>
            <a:t>323. godina pr. Krista prerana smrt od posljedica groznice</a:t>
          </a:r>
        </a:p>
      </dgm:t>
    </dgm:pt>
    <dgm:pt modelId="{26914F65-696E-47D7-BDDA-9FB270C46D39}" type="parTrans" cxnId="{39DFD3A2-41E6-4074-B729-9FBA488B084C}">
      <dgm:prSet/>
      <dgm:spPr/>
      <dgm:t>
        <a:bodyPr/>
        <a:lstStyle/>
        <a:p>
          <a:endParaRPr lang="hr-HR"/>
        </a:p>
      </dgm:t>
    </dgm:pt>
    <dgm:pt modelId="{6B28F922-BC5D-44D5-8B1D-01AA4335AFE6}" type="sibTrans" cxnId="{39DFD3A2-41E6-4074-B729-9FBA488B084C}">
      <dgm:prSet/>
      <dgm:spPr/>
      <dgm:t>
        <a:bodyPr/>
        <a:lstStyle/>
        <a:p>
          <a:endParaRPr lang="hr-HR"/>
        </a:p>
      </dgm:t>
    </dgm:pt>
    <dgm:pt modelId="{7BBE7EBB-786E-4B40-B240-7AC8134E12E9}" type="pres">
      <dgm:prSet presAssocID="{808422D3-78BB-45E9-81CA-4C4FCB814A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D6E474D-D453-4656-B909-E8A63818DDBB}" type="pres">
      <dgm:prSet presAssocID="{57801700-3DA0-4BD0-9573-2B3C970EF79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2895BD-2409-4DA7-895F-A35742C5F293}" type="pres">
      <dgm:prSet presAssocID="{0A7C7F93-D6AB-499B-AC1F-811BE1817423}" presName="spacer" presStyleCnt="0"/>
      <dgm:spPr/>
    </dgm:pt>
    <dgm:pt modelId="{7F2652AF-03BC-4220-97B2-A0D38C705D53}" type="pres">
      <dgm:prSet presAssocID="{5D3BC655-8A5D-4C11-B5DD-E976D76F2C1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2F9A77-2EC5-48AA-B4D1-8AC2C804E9AE}" type="pres">
      <dgm:prSet presAssocID="{90588CBA-B56D-4300-B7DF-F8BD2CE90B8A}" presName="spacer" presStyleCnt="0"/>
      <dgm:spPr/>
    </dgm:pt>
    <dgm:pt modelId="{6F2D401F-B69E-45E0-A724-B541568128A8}" type="pres">
      <dgm:prSet presAssocID="{AD5F85F8-81E2-4887-B0A6-041FD7A78EE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AF9C0A-6E6F-46A6-81EA-440D8F445204}" type="pres">
      <dgm:prSet presAssocID="{EFB32F4D-DCA7-4231-AC6B-DF1A10369457}" presName="spacer" presStyleCnt="0"/>
      <dgm:spPr/>
    </dgm:pt>
    <dgm:pt modelId="{50D77935-6F13-4ED5-8B7E-2E0812526268}" type="pres">
      <dgm:prSet presAssocID="{9ABA464A-BD23-4E07-AAF8-AC765992267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5E41E1D-B2FD-4FD4-94E9-338FC1C1D185}" type="presOf" srcId="{9ABA464A-BD23-4E07-AAF8-AC7659922675}" destId="{50D77935-6F13-4ED5-8B7E-2E0812526268}" srcOrd="0" destOrd="0" presId="urn:microsoft.com/office/officeart/2005/8/layout/vList2"/>
    <dgm:cxn modelId="{12787796-7069-4F1B-B6A8-21A3EC038A5C}" type="presOf" srcId="{57801700-3DA0-4BD0-9573-2B3C970EF797}" destId="{8D6E474D-D453-4656-B909-E8A63818DDBB}" srcOrd="0" destOrd="0" presId="urn:microsoft.com/office/officeart/2005/8/layout/vList2"/>
    <dgm:cxn modelId="{67DE1A03-14DD-41AE-9E72-FD224A40E1EE}" srcId="{808422D3-78BB-45E9-81CA-4C4FCB814AAD}" destId="{57801700-3DA0-4BD0-9573-2B3C970EF797}" srcOrd="0" destOrd="0" parTransId="{9E7FA440-7488-41A9-A5D2-841E93965A88}" sibTransId="{0A7C7F93-D6AB-499B-AC1F-811BE1817423}"/>
    <dgm:cxn modelId="{97D53192-A4CB-432C-8A73-D828AADEC966}" type="presOf" srcId="{AD5F85F8-81E2-4887-B0A6-041FD7A78EEF}" destId="{6F2D401F-B69E-45E0-A724-B541568128A8}" srcOrd="0" destOrd="0" presId="urn:microsoft.com/office/officeart/2005/8/layout/vList2"/>
    <dgm:cxn modelId="{CD26013F-7E4A-40F6-82B9-8E1B48710901}" type="presOf" srcId="{808422D3-78BB-45E9-81CA-4C4FCB814AAD}" destId="{7BBE7EBB-786E-4B40-B240-7AC8134E12E9}" srcOrd="0" destOrd="0" presId="urn:microsoft.com/office/officeart/2005/8/layout/vList2"/>
    <dgm:cxn modelId="{9FF55C16-1F14-4863-8163-AEF5ADC92CD8}" srcId="{808422D3-78BB-45E9-81CA-4C4FCB814AAD}" destId="{5D3BC655-8A5D-4C11-B5DD-E976D76F2C1A}" srcOrd="1" destOrd="0" parTransId="{4B87A7C5-D1BB-4F74-9701-E6545BA44B8C}" sibTransId="{90588CBA-B56D-4300-B7DF-F8BD2CE90B8A}"/>
    <dgm:cxn modelId="{AEB93EF8-EBC3-42D6-88A3-BDC5F62EDC18}" type="presOf" srcId="{5D3BC655-8A5D-4C11-B5DD-E976D76F2C1A}" destId="{7F2652AF-03BC-4220-97B2-A0D38C705D53}" srcOrd="0" destOrd="0" presId="urn:microsoft.com/office/officeart/2005/8/layout/vList2"/>
    <dgm:cxn modelId="{39DFD3A2-41E6-4074-B729-9FBA488B084C}" srcId="{808422D3-78BB-45E9-81CA-4C4FCB814AAD}" destId="{9ABA464A-BD23-4E07-AAF8-AC7659922675}" srcOrd="3" destOrd="0" parTransId="{26914F65-696E-47D7-BDDA-9FB270C46D39}" sibTransId="{6B28F922-BC5D-44D5-8B1D-01AA4335AFE6}"/>
    <dgm:cxn modelId="{AC801983-BC68-4FCC-8333-BC41FB08DC50}" srcId="{808422D3-78BB-45E9-81CA-4C4FCB814AAD}" destId="{AD5F85F8-81E2-4887-B0A6-041FD7A78EEF}" srcOrd="2" destOrd="0" parTransId="{206E8A38-5470-45CE-BBCE-1F5C97C8213A}" sibTransId="{EFB32F4D-DCA7-4231-AC6B-DF1A10369457}"/>
    <dgm:cxn modelId="{9A6237CE-04EE-42C3-800C-CB09AE236C04}" type="presParOf" srcId="{7BBE7EBB-786E-4B40-B240-7AC8134E12E9}" destId="{8D6E474D-D453-4656-B909-E8A63818DDBB}" srcOrd="0" destOrd="0" presId="urn:microsoft.com/office/officeart/2005/8/layout/vList2"/>
    <dgm:cxn modelId="{0B587041-2BEB-427C-A7E8-196866AD0A2D}" type="presParOf" srcId="{7BBE7EBB-786E-4B40-B240-7AC8134E12E9}" destId="{CD2895BD-2409-4DA7-895F-A35742C5F293}" srcOrd="1" destOrd="0" presId="urn:microsoft.com/office/officeart/2005/8/layout/vList2"/>
    <dgm:cxn modelId="{79B9CFFE-8831-4C11-B8BD-2A00A5606E9B}" type="presParOf" srcId="{7BBE7EBB-786E-4B40-B240-7AC8134E12E9}" destId="{7F2652AF-03BC-4220-97B2-A0D38C705D53}" srcOrd="2" destOrd="0" presId="urn:microsoft.com/office/officeart/2005/8/layout/vList2"/>
    <dgm:cxn modelId="{C79DD34F-7572-4859-BD13-1BF214DF6DA6}" type="presParOf" srcId="{7BBE7EBB-786E-4B40-B240-7AC8134E12E9}" destId="{A22F9A77-2EC5-48AA-B4D1-8AC2C804E9AE}" srcOrd="3" destOrd="0" presId="urn:microsoft.com/office/officeart/2005/8/layout/vList2"/>
    <dgm:cxn modelId="{90872EBC-A916-4A41-9557-79FAF803FE73}" type="presParOf" srcId="{7BBE7EBB-786E-4B40-B240-7AC8134E12E9}" destId="{6F2D401F-B69E-45E0-A724-B541568128A8}" srcOrd="4" destOrd="0" presId="urn:microsoft.com/office/officeart/2005/8/layout/vList2"/>
    <dgm:cxn modelId="{EEC00085-500F-4221-8336-DD988266AC4D}" type="presParOf" srcId="{7BBE7EBB-786E-4B40-B240-7AC8134E12E9}" destId="{C2AF9C0A-6E6F-46A6-81EA-440D8F445204}" srcOrd="5" destOrd="0" presId="urn:microsoft.com/office/officeart/2005/8/layout/vList2"/>
    <dgm:cxn modelId="{16D6C2DC-309D-482B-89AA-610322BEC60C}" type="presParOf" srcId="{7BBE7EBB-786E-4B40-B240-7AC8134E12E9}" destId="{50D77935-6F13-4ED5-8B7E-2E081252626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08422D3-78BB-45E9-81CA-4C4FCB814AA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7237D6-DA39-48DB-A8BD-2632F0692A59}">
      <dgm:prSet/>
      <dgm:spPr/>
      <dgm:t>
        <a:bodyPr/>
        <a:lstStyle/>
        <a:p>
          <a:r>
            <a:rPr lang="hr-HR" dirty="0"/>
            <a:t>Rad s povijesnim izvorima</a:t>
          </a:r>
        </a:p>
      </dgm:t>
    </dgm:pt>
    <dgm:pt modelId="{B35542D2-A06D-4657-B547-8E5B09613ADD}" type="parTrans" cxnId="{CEE49482-AC5E-4AB6-8B7B-3824CB2BB2AF}">
      <dgm:prSet/>
      <dgm:spPr/>
      <dgm:t>
        <a:bodyPr/>
        <a:lstStyle/>
        <a:p>
          <a:endParaRPr lang="hr-HR"/>
        </a:p>
      </dgm:t>
    </dgm:pt>
    <dgm:pt modelId="{AA323BC3-BEF8-43C7-AB55-141E4BE27C8A}" type="sibTrans" cxnId="{CEE49482-AC5E-4AB6-8B7B-3824CB2BB2AF}">
      <dgm:prSet/>
      <dgm:spPr/>
      <dgm:t>
        <a:bodyPr/>
        <a:lstStyle/>
        <a:p>
          <a:endParaRPr lang="hr-HR"/>
        </a:p>
      </dgm:t>
    </dgm:pt>
    <dgm:pt modelId="{C32C6F33-C3B5-4D4E-905F-D079945373D5}">
      <dgm:prSet/>
      <dgm:spPr/>
      <dgm:t>
        <a:bodyPr/>
        <a:lstStyle/>
        <a:p>
          <a:r>
            <a:rPr lang="hr-HR" dirty="0"/>
            <a:t>Promotrite i pročitajte Izvor 1 i Izvor 2 u udžbeniku na stranicama 143 i 144 pa odgovorite na pitanja </a:t>
          </a:r>
        </a:p>
      </dgm:t>
    </dgm:pt>
    <dgm:pt modelId="{90A491DC-99D3-4D9B-8515-D37E1F88DE27}" type="parTrans" cxnId="{DB4A6B78-46C1-4944-B791-00A103942B92}">
      <dgm:prSet/>
      <dgm:spPr/>
      <dgm:t>
        <a:bodyPr/>
        <a:lstStyle/>
        <a:p>
          <a:endParaRPr lang="hr-HR"/>
        </a:p>
      </dgm:t>
    </dgm:pt>
    <dgm:pt modelId="{D918D682-0AD8-4841-9C73-9D9D28260A65}" type="sibTrans" cxnId="{DB4A6B78-46C1-4944-B791-00A103942B92}">
      <dgm:prSet/>
      <dgm:spPr/>
      <dgm:t>
        <a:bodyPr/>
        <a:lstStyle/>
        <a:p>
          <a:endParaRPr lang="hr-HR"/>
        </a:p>
      </dgm:t>
    </dgm:pt>
    <dgm:pt modelId="{7BBE7EBB-786E-4B40-B240-7AC8134E12E9}" type="pres">
      <dgm:prSet presAssocID="{808422D3-78BB-45E9-81CA-4C4FCB814A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B3E19F3-C2B9-4D96-BD55-200DABD147AF}" type="pres">
      <dgm:prSet presAssocID="{197237D6-DA39-48DB-A8BD-2632F0692A5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4DBE1C-9D4B-4102-8832-D4498EEE275E}" type="pres">
      <dgm:prSet presAssocID="{AA323BC3-BEF8-43C7-AB55-141E4BE27C8A}" presName="spacer" presStyleCnt="0"/>
      <dgm:spPr/>
    </dgm:pt>
    <dgm:pt modelId="{E6565F53-89C1-4B66-B6E7-D703465C0E2B}" type="pres">
      <dgm:prSet presAssocID="{C32C6F33-C3B5-4D4E-905F-D079945373D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EE49482-AC5E-4AB6-8B7B-3824CB2BB2AF}" srcId="{808422D3-78BB-45E9-81CA-4C4FCB814AAD}" destId="{197237D6-DA39-48DB-A8BD-2632F0692A59}" srcOrd="0" destOrd="0" parTransId="{B35542D2-A06D-4657-B547-8E5B09613ADD}" sibTransId="{AA323BC3-BEF8-43C7-AB55-141E4BE27C8A}"/>
    <dgm:cxn modelId="{DB4A6B78-46C1-4944-B791-00A103942B92}" srcId="{808422D3-78BB-45E9-81CA-4C4FCB814AAD}" destId="{C32C6F33-C3B5-4D4E-905F-D079945373D5}" srcOrd="1" destOrd="0" parTransId="{90A491DC-99D3-4D9B-8515-D37E1F88DE27}" sibTransId="{D918D682-0AD8-4841-9C73-9D9D28260A65}"/>
    <dgm:cxn modelId="{AA5684FA-4DDE-4D56-9EA1-4470EBEB9A0C}" type="presOf" srcId="{197237D6-DA39-48DB-A8BD-2632F0692A59}" destId="{CB3E19F3-C2B9-4D96-BD55-200DABD147AF}" srcOrd="0" destOrd="0" presId="urn:microsoft.com/office/officeart/2005/8/layout/vList2"/>
    <dgm:cxn modelId="{CD26013F-7E4A-40F6-82B9-8E1B48710901}" type="presOf" srcId="{808422D3-78BB-45E9-81CA-4C4FCB814AAD}" destId="{7BBE7EBB-786E-4B40-B240-7AC8134E12E9}" srcOrd="0" destOrd="0" presId="urn:microsoft.com/office/officeart/2005/8/layout/vList2"/>
    <dgm:cxn modelId="{75031DA4-E7FA-4C33-9703-50A7B59F10A3}" type="presOf" srcId="{C32C6F33-C3B5-4D4E-905F-D079945373D5}" destId="{E6565F53-89C1-4B66-B6E7-D703465C0E2B}" srcOrd="0" destOrd="0" presId="urn:microsoft.com/office/officeart/2005/8/layout/vList2"/>
    <dgm:cxn modelId="{E71C0392-DAC0-4C34-8FC1-C3611958A67F}" type="presParOf" srcId="{7BBE7EBB-786E-4B40-B240-7AC8134E12E9}" destId="{CB3E19F3-C2B9-4D96-BD55-200DABD147AF}" srcOrd="0" destOrd="0" presId="urn:microsoft.com/office/officeart/2005/8/layout/vList2"/>
    <dgm:cxn modelId="{091FF6FA-12AD-4361-B1A1-9B8A6079CA2E}" type="presParOf" srcId="{7BBE7EBB-786E-4B40-B240-7AC8134E12E9}" destId="{0B4DBE1C-9D4B-4102-8832-D4498EEE275E}" srcOrd="1" destOrd="0" presId="urn:microsoft.com/office/officeart/2005/8/layout/vList2"/>
    <dgm:cxn modelId="{26166548-EF49-4BC7-BCDE-A88F3CD9D612}" type="presParOf" srcId="{7BBE7EBB-786E-4B40-B240-7AC8134E12E9}" destId="{E6565F53-89C1-4B66-B6E7-D703465C0E2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08422D3-78BB-45E9-81CA-4C4FCB814AA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7237D6-DA39-48DB-A8BD-2632F0692A59}">
      <dgm:prSet custT="1"/>
      <dgm:spPr/>
      <dgm:t>
        <a:bodyPr/>
        <a:lstStyle/>
        <a:p>
          <a:r>
            <a:rPr lang="hr-HR" sz="2400" dirty="0"/>
            <a:t>Dugogodišnja ratovanja vojskovođa i borba za vlast nad teritorijem</a:t>
          </a:r>
        </a:p>
      </dgm:t>
    </dgm:pt>
    <dgm:pt modelId="{B35542D2-A06D-4657-B547-8E5B09613ADD}" type="parTrans" cxnId="{CEE49482-AC5E-4AB6-8B7B-3824CB2BB2AF}">
      <dgm:prSet/>
      <dgm:spPr/>
      <dgm:t>
        <a:bodyPr/>
        <a:lstStyle/>
        <a:p>
          <a:endParaRPr lang="hr-HR"/>
        </a:p>
      </dgm:t>
    </dgm:pt>
    <dgm:pt modelId="{AA323BC3-BEF8-43C7-AB55-141E4BE27C8A}" type="sibTrans" cxnId="{CEE49482-AC5E-4AB6-8B7B-3824CB2BB2AF}">
      <dgm:prSet/>
      <dgm:spPr/>
      <dgm:t>
        <a:bodyPr/>
        <a:lstStyle/>
        <a:p>
          <a:endParaRPr lang="hr-HR"/>
        </a:p>
      </dgm:t>
    </dgm:pt>
    <dgm:pt modelId="{6B22954D-B885-422E-ACAD-9D42E41BCF42}">
      <dgm:prSet custT="1"/>
      <dgm:spPr/>
      <dgm:t>
        <a:bodyPr/>
        <a:lstStyle/>
        <a:p>
          <a:r>
            <a:rPr lang="hr-HR" sz="2400" dirty="0" err="1"/>
            <a:t>Dijadosi</a:t>
          </a:r>
          <a:r>
            <a:rPr lang="hr-HR" sz="2400" dirty="0"/>
            <a:t> i podjela države</a:t>
          </a:r>
        </a:p>
      </dgm:t>
    </dgm:pt>
    <dgm:pt modelId="{697E8F8A-974B-4620-88FF-D538E3DD94EF}" type="parTrans" cxnId="{2636008A-BE06-4964-90A3-36E69C64BF9A}">
      <dgm:prSet/>
      <dgm:spPr/>
      <dgm:t>
        <a:bodyPr/>
        <a:lstStyle/>
        <a:p>
          <a:endParaRPr lang="hr-HR"/>
        </a:p>
      </dgm:t>
    </dgm:pt>
    <dgm:pt modelId="{0DEE9E1A-4EB2-4529-902D-F959969FF680}" type="sibTrans" cxnId="{2636008A-BE06-4964-90A3-36E69C64BF9A}">
      <dgm:prSet/>
      <dgm:spPr/>
      <dgm:t>
        <a:bodyPr/>
        <a:lstStyle/>
        <a:p>
          <a:endParaRPr lang="hr-HR"/>
        </a:p>
      </dgm:t>
    </dgm:pt>
    <dgm:pt modelId="{98930986-7562-42C4-873A-3E70396B3B56}">
      <dgm:prSet custT="1"/>
      <dgm:spPr/>
      <dgm:t>
        <a:bodyPr/>
        <a:lstStyle/>
        <a:p>
          <a:r>
            <a:rPr lang="hr-HR" sz="2400" dirty="0"/>
            <a:t>Podjela na tri velika i nekoliko manjih helenističkih kraljevstava</a:t>
          </a:r>
        </a:p>
      </dgm:t>
    </dgm:pt>
    <dgm:pt modelId="{CC80EF0A-F755-49B4-BCA0-4D9AFC350DCD}" type="parTrans" cxnId="{4F058B4B-8901-4D6B-A8B5-A8C5867D839F}">
      <dgm:prSet/>
      <dgm:spPr/>
      <dgm:t>
        <a:bodyPr/>
        <a:lstStyle/>
        <a:p>
          <a:endParaRPr lang="hr-HR"/>
        </a:p>
      </dgm:t>
    </dgm:pt>
    <dgm:pt modelId="{EB4A0265-802E-4AF2-89F2-CDEFFAD434BE}" type="sibTrans" cxnId="{4F058B4B-8901-4D6B-A8B5-A8C5867D839F}">
      <dgm:prSet/>
      <dgm:spPr/>
      <dgm:t>
        <a:bodyPr/>
        <a:lstStyle/>
        <a:p>
          <a:endParaRPr lang="hr-HR"/>
        </a:p>
      </dgm:t>
    </dgm:pt>
    <dgm:pt modelId="{972525ED-4A2A-4040-9133-C0D36DFF5A25}">
      <dgm:prSet custT="1"/>
      <dgm:spPr/>
      <dgm:t>
        <a:bodyPr/>
        <a:lstStyle/>
        <a:p>
          <a:r>
            <a:rPr lang="hr-HR" sz="2400" dirty="0"/>
            <a:t>Aleksandrova žena </a:t>
          </a:r>
          <a:r>
            <a:rPr lang="hr-HR" sz="2400" dirty="0" err="1"/>
            <a:t>Roksana</a:t>
          </a:r>
          <a:r>
            <a:rPr lang="hr-HR" sz="2400" dirty="0"/>
            <a:t> i maloljetni sin Aleksandar IV. umrli u nepoznatim okolnostima</a:t>
          </a:r>
        </a:p>
      </dgm:t>
    </dgm:pt>
    <dgm:pt modelId="{AB070EF2-79D1-4C64-B498-5E68B5E1B794}" type="parTrans" cxnId="{1147FB40-C159-432F-8718-04F50E0AF1FB}">
      <dgm:prSet/>
      <dgm:spPr/>
      <dgm:t>
        <a:bodyPr/>
        <a:lstStyle/>
        <a:p>
          <a:endParaRPr lang="hr-HR"/>
        </a:p>
      </dgm:t>
    </dgm:pt>
    <dgm:pt modelId="{68578C36-D5F3-42E7-B9DD-A44A03C91997}" type="sibTrans" cxnId="{1147FB40-C159-432F-8718-04F50E0AF1FB}">
      <dgm:prSet/>
      <dgm:spPr/>
      <dgm:t>
        <a:bodyPr/>
        <a:lstStyle/>
        <a:p>
          <a:endParaRPr lang="hr-HR"/>
        </a:p>
      </dgm:t>
    </dgm:pt>
    <dgm:pt modelId="{7BBE7EBB-786E-4B40-B240-7AC8134E12E9}" type="pres">
      <dgm:prSet presAssocID="{808422D3-78BB-45E9-81CA-4C4FCB814A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B3E19F3-C2B9-4D96-BD55-200DABD147AF}" type="pres">
      <dgm:prSet presAssocID="{197237D6-DA39-48DB-A8BD-2632F0692A59}" presName="parentText" presStyleLbl="node1" presStyleIdx="0" presStyleCnt="4" custLinFactNeighborX="697" custLinFactNeighborY="-1287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4DBE1C-9D4B-4102-8832-D4498EEE275E}" type="pres">
      <dgm:prSet presAssocID="{AA323BC3-BEF8-43C7-AB55-141E4BE27C8A}" presName="spacer" presStyleCnt="0"/>
      <dgm:spPr/>
    </dgm:pt>
    <dgm:pt modelId="{615146BA-AF67-4114-AEEB-88EDBF15DC56}" type="pres">
      <dgm:prSet presAssocID="{6B22954D-B885-422E-ACAD-9D42E41BCF4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845B8F9-1DB5-4D57-8EE0-E491FE74E4B1}" type="pres">
      <dgm:prSet presAssocID="{0DEE9E1A-4EB2-4529-902D-F959969FF680}" presName="spacer" presStyleCnt="0"/>
      <dgm:spPr/>
    </dgm:pt>
    <dgm:pt modelId="{CB12606F-0350-462E-BFCA-03ED1DFFE883}" type="pres">
      <dgm:prSet presAssocID="{98930986-7562-42C4-873A-3E70396B3B5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53BC753-66E3-4ABB-8FBA-8A40959EB5AA}" type="pres">
      <dgm:prSet presAssocID="{EB4A0265-802E-4AF2-89F2-CDEFFAD434BE}" presName="spacer" presStyleCnt="0"/>
      <dgm:spPr/>
    </dgm:pt>
    <dgm:pt modelId="{5CCA7A4E-3C8F-420C-8C5E-9C752F41C074}" type="pres">
      <dgm:prSet presAssocID="{972525ED-4A2A-4040-9133-C0D36DFF5A2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EE49482-AC5E-4AB6-8B7B-3824CB2BB2AF}" srcId="{808422D3-78BB-45E9-81CA-4C4FCB814AAD}" destId="{197237D6-DA39-48DB-A8BD-2632F0692A59}" srcOrd="0" destOrd="0" parTransId="{B35542D2-A06D-4657-B547-8E5B09613ADD}" sibTransId="{AA323BC3-BEF8-43C7-AB55-141E4BE27C8A}"/>
    <dgm:cxn modelId="{4F058B4B-8901-4D6B-A8B5-A8C5867D839F}" srcId="{808422D3-78BB-45E9-81CA-4C4FCB814AAD}" destId="{98930986-7562-42C4-873A-3E70396B3B56}" srcOrd="2" destOrd="0" parTransId="{CC80EF0A-F755-49B4-BCA0-4D9AFC350DCD}" sibTransId="{EB4A0265-802E-4AF2-89F2-CDEFFAD434BE}"/>
    <dgm:cxn modelId="{1DE5332C-6DAE-4908-8BB0-3941EB7DE208}" type="presOf" srcId="{98930986-7562-42C4-873A-3E70396B3B56}" destId="{CB12606F-0350-462E-BFCA-03ED1DFFE883}" srcOrd="0" destOrd="0" presId="urn:microsoft.com/office/officeart/2005/8/layout/vList2"/>
    <dgm:cxn modelId="{1147FB40-C159-432F-8718-04F50E0AF1FB}" srcId="{808422D3-78BB-45E9-81CA-4C4FCB814AAD}" destId="{972525ED-4A2A-4040-9133-C0D36DFF5A25}" srcOrd="3" destOrd="0" parTransId="{AB070EF2-79D1-4C64-B498-5E68B5E1B794}" sibTransId="{68578C36-D5F3-42E7-B9DD-A44A03C91997}"/>
    <dgm:cxn modelId="{AA5684FA-4DDE-4D56-9EA1-4470EBEB9A0C}" type="presOf" srcId="{197237D6-DA39-48DB-A8BD-2632F0692A59}" destId="{CB3E19F3-C2B9-4D96-BD55-200DABD147AF}" srcOrd="0" destOrd="0" presId="urn:microsoft.com/office/officeart/2005/8/layout/vList2"/>
    <dgm:cxn modelId="{CD26013F-7E4A-40F6-82B9-8E1B48710901}" type="presOf" srcId="{808422D3-78BB-45E9-81CA-4C4FCB814AAD}" destId="{7BBE7EBB-786E-4B40-B240-7AC8134E12E9}" srcOrd="0" destOrd="0" presId="urn:microsoft.com/office/officeart/2005/8/layout/vList2"/>
    <dgm:cxn modelId="{8EF31828-432D-4060-93CE-49B11FE75CC2}" type="presOf" srcId="{6B22954D-B885-422E-ACAD-9D42E41BCF42}" destId="{615146BA-AF67-4114-AEEB-88EDBF15DC56}" srcOrd="0" destOrd="0" presId="urn:microsoft.com/office/officeart/2005/8/layout/vList2"/>
    <dgm:cxn modelId="{2636008A-BE06-4964-90A3-36E69C64BF9A}" srcId="{808422D3-78BB-45E9-81CA-4C4FCB814AAD}" destId="{6B22954D-B885-422E-ACAD-9D42E41BCF42}" srcOrd="1" destOrd="0" parTransId="{697E8F8A-974B-4620-88FF-D538E3DD94EF}" sibTransId="{0DEE9E1A-4EB2-4529-902D-F959969FF680}"/>
    <dgm:cxn modelId="{3F181DB4-3AED-4799-A3C1-CEE234E371FD}" type="presOf" srcId="{972525ED-4A2A-4040-9133-C0D36DFF5A25}" destId="{5CCA7A4E-3C8F-420C-8C5E-9C752F41C074}" srcOrd="0" destOrd="0" presId="urn:microsoft.com/office/officeart/2005/8/layout/vList2"/>
    <dgm:cxn modelId="{E71C0392-DAC0-4C34-8FC1-C3611958A67F}" type="presParOf" srcId="{7BBE7EBB-786E-4B40-B240-7AC8134E12E9}" destId="{CB3E19F3-C2B9-4D96-BD55-200DABD147AF}" srcOrd="0" destOrd="0" presId="urn:microsoft.com/office/officeart/2005/8/layout/vList2"/>
    <dgm:cxn modelId="{091FF6FA-12AD-4361-B1A1-9B8A6079CA2E}" type="presParOf" srcId="{7BBE7EBB-786E-4B40-B240-7AC8134E12E9}" destId="{0B4DBE1C-9D4B-4102-8832-D4498EEE275E}" srcOrd="1" destOrd="0" presId="urn:microsoft.com/office/officeart/2005/8/layout/vList2"/>
    <dgm:cxn modelId="{918F7351-DA2B-4B2A-94C0-00CF18C0D246}" type="presParOf" srcId="{7BBE7EBB-786E-4B40-B240-7AC8134E12E9}" destId="{615146BA-AF67-4114-AEEB-88EDBF15DC56}" srcOrd="2" destOrd="0" presId="urn:microsoft.com/office/officeart/2005/8/layout/vList2"/>
    <dgm:cxn modelId="{ED4F49E4-A968-4103-A881-D2E7F046318C}" type="presParOf" srcId="{7BBE7EBB-786E-4B40-B240-7AC8134E12E9}" destId="{8845B8F9-1DB5-4D57-8EE0-E491FE74E4B1}" srcOrd="3" destOrd="0" presId="urn:microsoft.com/office/officeart/2005/8/layout/vList2"/>
    <dgm:cxn modelId="{61CBEDA5-A356-4FC2-90C4-2E3754E96772}" type="presParOf" srcId="{7BBE7EBB-786E-4B40-B240-7AC8134E12E9}" destId="{CB12606F-0350-462E-BFCA-03ED1DFFE883}" srcOrd="4" destOrd="0" presId="urn:microsoft.com/office/officeart/2005/8/layout/vList2"/>
    <dgm:cxn modelId="{DFD91027-195C-4683-930D-6DD72052EC64}" type="presParOf" srcId="{7BBE7EBB-786E-4B40-B240-7AC8134E12E9}" destId="{753BC753-66E3-4ABB-8FBA-8A40959EB5AA}" srcOrd="5" destOrd="0" presId="urn:microsoft.com/office/officeart/2005/8/layout/vList2"/>
    <dgm:cxn modelId="{9F7FAF7C-07B5-4DEC-8BE6-ECF58C460B67}" type="presParOf" srcId="{7BBE7EBB-786E-4B40-B240-7AC8134E12E9}" destId="{5CCA7A4E-3C8F-420C-8C5E-9C752F41C07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08422D3-78BB-45E9-81CA-4C4FCB814AA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BE7EBB-786E-4B40-B240-7AC8134E12E9}" type="pres">
      <dgm:prSet presAssocID="{808422D3-78BB-45E9-81CA-4C4FCB814A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</dgm:ptLst>
  <dgm:cxnLst>
    <dgm:cxn modelId="{CD26013F-7E4A-40F6-82B9-8E1B48710901}" type="presOf" srcId="{808422D3-78BB-45E9-81CA-4C4FCB814AAD}" destId="{7BBE7EBB-786E-4B40-B240-7AC8134E12E9}" srcOrd="0" destOrd="0" presId="urn:microsoft.com/office/officeart/2005/8/layout/vList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8FBCE2B-9C85-4F7E-B843-F94CDC1F165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93F8D8-88C9-4A16-A994-7015BC8B7AD9}">
      <dgm:prSet custT="1"/>
      <dgm:spPr/>
      <dgm:t>
        <a:bodyPr/>
        <a:lstStyle/>
        <a:p>
          <a:r>
            <a:rPr lang="hr-HR" sz="2400" dirty="0"/>
            <a:t>IV. stoljeće pr. Krista razvoj države</a:t>
          </a:r>
        </a:p>
      </dgm:t>
    </dgm:pt>
    <dgm:pt modelId="{0A5FF524-61E8-4F9A-80F5-CF251435B8A8}" type="parTrans" cxnId="{D1E1CFD8-28D6-4DCE-89EC-8E00533BE85D}">
      <dgm:prSet/>
      <dgm:spPr/>
      <dgm:t>
        <a:bodyPr/>
        <a:lstStyle/>
        <a:p>
          <a:endParaRPr lang="hr-HR"/>
        </a:p>
      </dgm:t>
    </dgm:pt>
    <dgm:pt modelId="{D3794516-BD23-4627-BC25-05198D6F1E0D}" type="sibTrans" cxnId="{D1E1CFD8-28D6-4DCE-89EC-8E00533BE85D}">
      <dgm:prSet/>
      <dgm:spPr/>
      <dgm:t>
        <a:bodyPr/>
        <a:lstStyle/>
        <a:p>
          <a:endParaRPr lang="hr-HR"/>
        </a:p>
      </dgm:t>
    </dgm:pt>
    <dgm:pt modelId="{2FEDA209-4DE3-4802-B542-9BB82A35A151}">
      <dgm:prSet custT="1"/>
      <dgm:spPr/>
      <dgm:t>
        <a:bodyPr/>
        <a:lstStyle/>
        <a:p>
          <a:r>
            <a:rPr lang="hr-HR" sz="2400" dirty="0"/>
            <a:t>Filip II.  i organizacija vlasti</a:t>
          </a:r>
        </a:p>
      </dgm:t>
    </dgm:pt>
    <dgm:pt modelId="{12C3D69A-567B-45AD-B500-F4C7D39ED2FE}" type="parTrans" cxnId="{631A4BE9-E452-45FA-BE77-6FFD4C4EC94E}">
      <dgm:prSet/>
      <dgm:spPr/>
      <dgm:t>
        <a:bodyPr/>
        <a:lstStyle/>
        <a:p>
          <a:endParaRPr lang="hr-HR"/>
        </a:p>
      </dgm:t>
    </dgm:pt>
    <dgm:pt modelId="{C816A3A3-EBFC-4646-A962-31A876FA9DAE}" type="sibTrans" cxnId="{631A4BE9-E452-45FA-BE77-6FFD4C4EC94E}">
      <dgm:prSet/>
      <dgm:spPr/>
      <dgm:t>
        <a:bodyPr/>
        <a:lstStyle/>
        <a:p>
          <a:endParaRPr lang="hr-HR"/>
        </a:p>
      </dgm:t>
    </dgm:pt>
    <dgm:pt modelId="{6118F948-546F-4C1E-8F34-5655AE65FE0F}">
      <dgm:prSet custT="1"/>
      <dgm:spPr/>
      <dgm:t>
        <a:bodyPr/>
        <a:lstStyle/>
        <a:p>
          <a:r>
            <a:rPr lang="hr-HR" sz="2400" dirty="0"/>
            <a:t>Falanga</a:t>
          </a:r>
        </a:p>
      </dgm:t>
    </dgm:pt>
    <dgm:pt modelId="{05FD4FA1-9536-4F22-8EF2-34BA3C35ED0D}" type="parTrans" cxnId="{3F277024-13D2-47EC-9C03-572F1295927D}">
      <dgm:prSet/>
      <dgm:spPr/>
      <dgm:t>
        <a:bodyPr/>
        <a:lstStyle/>
        <a:p>
          <a:endParaRPr lang="hr-HR"/>
        </a:p>
      </dgm:t>
    </dgm:pt>
    <dgm:pt modelId="{1E7B4E0A-2488-469A-A463-C96C4B486738}" type="sibTrans" cxnId="{3F277024-13D2-47EC-9C03-572F1295927D}">
      <dgm:prSet/>
      <dgm:spPr/>
      <dgm:t>
        <a:bodyPr/>
        <a:lstStyle/>
        <a:p>
          <a:endParaRPr lang="hr-HR"/>
        </a:p>
      </dgm:t>
    </dgm:pt>
    <dgm:pt modelId="{53F04C9C-CD44-4CBB-8BE6-813C293F1AF3}">
      <dgm:prSet custT="1"/>
      <dgm:spPr/>
      <dgm:t>
        <a:bodyPr/>
        <a:lstStyle/>
        <a:p>
          <a:r>
            <a:rPr lang="hr-HR" sz="2400" dirty="0"/>
            <a:t>Vladar svih grčkih polisa</a:t>
          </a:r>
        </a:p>
      </dgm:t>
    </dgm:pt>
    <dgm:pt modelId="{B8D7A18B-5C69-4C74-8877-025DD0656444}" type="parTrans" cxnId="{C4B609A5-2F71-420C-86A5-4921884DEC21}">
      <dgm:prSet/>
      <dgm:spPr/>
      <dgm:t>
        <a:bodyPr/>
        <a:lstStyle/>
        <a:p>
          <a:endParaRPr lang="hr-HR"/>
        </a:p>
      </dgm:t>
    </dgm:pt>
    <dgm:pt modelId="{0ED7A25D-50B2-44EE-AAA3-A07DEC78C214}" type="sibTrans" cxnId="{C4B609A5-2F71-420C-86A5-4921884DEC21}">
      <dgm:prSet/>
      <dgm:spPr/>
      <dgm:t>
        <a:bodyPr/>
        <a:lstStyle/>
        <a:p>
          <a:endParaRPr lang="hr-HR"/>
        </a:p>
      </dgm:t>
    </dgm:pt>
    <dgm:pt modelId="{8183FF7A-FF4C-4289-BCDC-123A40A31EB0}">
      <dgm:prSet custT="1"/>
      <dgm:spPr/>
      <dgm:t>
        <a:bodyPr/>
        <a:lstStyle/>
        <a:p>
          <a:r>
            <a:rPr lang="hr-HR" sz="2400" dirty="0"/>
            <a:t>338. Godina pr. Krista bitka kod </a:t>
          </a:r>
          <a:r>
            <a:rPr lang="hr-HR" sz="2400" dirty="0" err="1"/>
            <a:t>Heroneje</a:t>
          </a:r>
          <a:endParaRPr lang="hr-HR" sz="2400" dirty="0"/>
        </a:p>
      </dgm:t>
    </dgm:pt>
    <dgm:pt modelId="{33A3346C-AEE0-4E8B-B047-F14A5A927D03}" type="parTrans" cxnId="{2718DB65-CE38-4FE0-B02A-DA4B00EA725D}">
      <dgm:prSet/>
      <dgm:spPr/>
      <dgm:t>
        <a:bodyPr/>
        <a:lstStyle/>
        <a:p>
          <a:endParaRPr lang="hr-HR"/>
        </a:p>
      </dgm:t>
    </dgm:pt>
    <dgm:pt modelId="{7D962FE5-6E72-41F0-B323-25975C54F591}" type="sibTrans" cxnId="{2718DB65-CE38-4FE0-B02A-DA4B00EA725D}">
      <dgm:prSet/>
      <dgm:spPr/>
      <dgm:t>
        <a:bodyPr/>
        <a:lstStyle/>
        <a:p>
          <a:endParaRPr lang="hr-HR"/>
        </a:p>
      </dgm:t>
    </dgm:pt>
    <dgm:pt modelId="{FFD08B14-8B07-46BA-82AC-C062FF4B0299}">
      <dgm:prSet custT="1"/>
      <dgm:spPr/>
      <dgm:t>
        <a:bodyPr/>
        <a:lstStyle/>
        <a:p>
          <a:r>
            <a:rPr lang="hr-HR" sz="2400" dirty="0"/>
            <a:t>Ubijen u dvorskoj uroti</a:t>
          </a:r>
        </a:p>
      </dgm:t>
    </dgm:pt>
    <dgm:pt modelId="{F611D5DC-B5F2-49E1-B4AF-E6E791A69BCB}" type="parTrans" cxnId="{DE5E9546-0465-4B92-939A-66A1BF282AFA}">
      <dgm:prSet/>
      <dgm:spPr/>
      <dgm:t>
        <a:bodyPr/>
        <a:lstStyle/>
        <a:p>
          <a:endParaRPr lang="hr-HR"/>
        </a:p>
      </dgm:t>
    </dgm:pt>
    <dgm:pt modelId="{56060B0E-0BF3-4D35-99AD-0F76311143D8}" type="sibTrans" cxnId="{DE5E9546-0465-4B92-939A-66A1BF282AFA}">
      <dgm:prSet/>
      <dgm:spPr/>
      <dgm:t>
        <a:bodyPr/>
        <a:lstStyle/>
        <a:p>
          <a:endParaRPr lang="hr-HR"/>
        </a:p>
      </dgm:t>
    </dgm:pt>
    <dgm:pt modelId="{A65982E3-EDA3-4799-9E45-CDF3E5D495B2}" type="pres">
      <dgm:prSet presAssocID="{28FBCE2B-9C85-4F7E-B843-F94CDC1F16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A1045D2-FB6E-4499-9DC5-66B7B750B192}" type="pres">
      <dgm:prSet presAssocID="{CE93F8D8-88C9-4A16-A994-7015BC8B7AD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766B6C-7F63-42A1-B187-F7D1D14DCB6C}" type="pres">
      <dgm:prSet presAssocID="{D3794516-BD23-4627-BC25-05198D6F1E0D}" presName="spacer" presStyleCnt="0"/>
      <dgm:spPr/>
    </dgm:pt>
    <dgm:pt modelId="{1C2CFC78-789A-4ED4-8D50-330D7545CC3D}" type="pres">
      <dgm:prSet presAssocID="{2FEDA209-4DE3-4802-B542-9BB82A35A15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1A121E-000E-455D-BC54-2A41A9DF383F}" type="pres">
      <dgm:prSet presAssocID="{C816A3A3-EBFC-4646-A962-31A876FA9DAE}" presName="spacer" presStyleCnt="0"/>
      <dgm:spPr/>
    </dgm:pt>
    <dgm:pt modelId="{B673FD08-19D6-4937-8B64-3F29577E538D}" type="pres">
      <dgm:prSet presAssocID="{6118F948-546F-4C1E-8F34-5655AE65FE0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FC88B1-D80E-47DF-A976-9C2D9CB0FBA5}" type="pres">
      <dgm:prSet presAssocID="{1E7B4E0A-2488-469A-A463-C96C4B486738}" presName="spacer" presStyleCnt="0"/>
      <dgm:spPr/>
    </dgm:pt>
    <dgm:pt modelId="{D974DA49-8A5A-4DE9-9D1A-AC15F407EAFC}" type="pres">
      <dgm:prSet presAssocID="{8183FF7A-FF4C-4289-BCDC-123A40A31EB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197807-896E-4948-BDE8-DF2C681142F1}" type="pres">
      <dgm:prSet presAssocID="{7D962FE5-6E72-41F0-B323-25975C54F591}" presName="spacer" presStyleCnt="0"/>
      <dgm:spPr/>
    </dgm:pt>
    <dgm:pt modelId="{B77862A4-C6A1-4A81-ACE9-7268A0CDF4BE}" type="pres">
      <dgm:prSet presAssocID="{53F04C9C-CD44-4CBB-8BE6-813C293F1AF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065464C-E9EC-40BF-A665-8D53730A292C}" type="pres">
      <dgm:prSet presAssocID="{0ED7A25D-50B2-44EE-AAA3-A07DEC78C214}" presName="spacer" presStyleCnt="0"/>
      <dgm:spPr/>
    </dgm:pt>
    <dgm:pt modelId="{40C8FEA0-DB75-4B7E-94A4-D208E08A8DAF}" type="pres">
      <dgm:prSet presAssocID="{FFD08B14-8B07-46BA-82AC-C062FF4B029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668709A-79CE-4493-9142-9475E9A7E1A9}" type="presOf" srcId="{2FEDA209-4DE3-4802-B542-9BB82A35A151}" destId="{1C2CFC78-789A-4ED4-8D50-330D7545CC3D}" srcOrd="0" destOrd="0" presId="urn:microsoft.com/office/officeart/2005/8/layout/vList2"/>
    <dgm:cxn modelId="{6D084642-5E76-4FE5-A973-F805A8C295CB}" type="presOf" srcId="{FFD08B14-8B07-46BA-82AC-C062FF4B0299}" destId="{40C8FEA0-DB75-4B7E-94A4-D208E08A8DAF}" srcOrd="0" destOrd="0" presId="urn:microsoft.com/office/officeart/2005/8/layout/vList2"/>
    <dgm:cxn modelId="{2718DB65-CE38-4FE0-B02A-DA4B00EA725D}" srcId="{28FBCE2B-9C85-4F7E-B843-F94CDC1F1650}" destId="{8183FF7A-FF4C-4289-BCDC-123A40A31EB0}" srcOrd="3" destOrd="0" parTransId="{33A3346C-AEE0-4E8B-B047-F14A5A927D03}" sibTransId="{7D962FE5-6E72-41F0-B323-25975C54F591}"/>
    <dgm:cxn modelId="{C8CBA030-8068-49A0-B4BE-04BBDC2AF496}" type="presOf" srcId="{6118F948-546F-4C1E-8F34-5655AE65FE0F}" destId="{B673FD08-19D6-4937-8B64-3F29577E538D}" srcOrd="0" destOrd="0" presId="urn:microsoft.com/office/officeart/2005/8/layout/vList2"/>
    <dgm:cxn modelId="{104F77D1-968E-43A8-90F9-4E6EC1DDBEF8}" type="presOf" srcId="{28FBCE2B-9C85-4F7E-B843-F94CDC1F1650}" destId="{A65982E3-EDA3-4799-9E45-CDF3E5D495B2}" srcOrd="0" destOrd="0" presId="urn:microsoft.com/office/officeart/2005/8/layout/vList2"/>
    <dgm:cxn modelId="{631A4BE9-E452-45FA-BE77-6FFD4C4EC94E}" srcId="{28FBCE2B-9C85-4F7E-B843-F94CDC1F1650}" destId="{2FEDA209-4DE3-4802-B542-9BB82A35A151}" srcOrd="1" destOrd="0" parTransId="{12C3D69A-567B-45AD-B500-F4C7D39ED2FE}" sibTransId="{C816A3A3-EBFC-4646-A962-31A876FA9DAE}"/>
    <dgm:cxn modelId="{6A1525E3-09D4-42F9-8C4F-58DEC6C4A27D}" type="presOf" srcId="{8183FF7A-FF4C-4289-BCDC-123A40A31EB0}" destId="{D974DA49-8A5A-4DE9-9D1A-AC15F407EAFC}" srcOrd="0" destOrd="0" presId="urn:microsoft.com/office/officeart/2005/8/layout/vList2"/>
    <dgm:cxn modelId="{3F277024-13D2-47EC-9C03-572F1295927D}" srcId="{28FBCE2B-9C85-4F7E-B843-F94CDC1F1650}" destId="{6118F948-546F-4C1E-8F34-5655AE65FE0F}" srcOrd="2" destOrd="0" parTransId="{05FD4FA1-9536-4F22-8EF2-34BA3C35ED0D}" sibTransId="{1E7B4E0A-2488-469A-A463-C96C4B486738}"/>
    <dgm:cxn modelId="{DA0CFE9E-71DE-439D-BA36-7ECA06923EB8}" type="presOf" srcId="{53F04C9C-CD44-4CBB-8BE6-813C293F1AF3}" destId="{B77862A4-C6A1-4A81-ACE9-7268A0CDF4BE}" srcOrd="0" destOrd="0" presId="urn:microsoft.com/office/officeart/2005/8/layout/vList2"/>
    <dgm:cxn modelId="{BE79B77B-0C6C-4E05-A980-0F7E71184019}" type="presOf" srcId="{CE93F8D8-88C9-4A16-A994-7015BC8B7AD9}" destId="{8A1045D2-FB6E-4499-9DC5-66B7B750B192}" srcOrd="0" destOrd="0" presId="urn:microsoft.com/office/officeart/2005/8/layout/vList2"/>
    <dgm:cxn modelId="{C4B609A5-2F71-420C-86A5-4921884DEC21}" srcId="{28FBCE2B-9C85-4F7E-B843-F94CDC1F1650}" destId="{53F04C9C-CD44-4CBB-8BE6-813C293F1AF3}" srcOrd="4" destOrd="0" parTransId="{B8D7A18B-5C69-4C74-8877-025DD0656444}" sibTransId="{0ED7A25D-50B2-44EE-AAA3-A07DEC78C214}"/>
    <dgm:cxn modelId="{D1E1CFD8-28D6-4DCE-89EC-8E00533BE85D}" srcId="{28FBCE2B-9C85-4F7E-B843-F94CDC1F1650}" destId="{CE93F8D8-88C9-4A16-A994-7015BC8B7AD9}" srcOrd="0" destOrd="0" parTransId="{0A5FF524-61E8-4F9A-80F5-CF251435B8A8}" sibTransId="{D3794516-BD23-4627-BC25-05198D6F1E0D}"/>
    <dgm:cxn modelId="{DE5E9546-0465-4B92-939A-66A1BF282AFA}" srcId="{28FBCE2B-9C85-4F7E-B843-F94CDC1F1650}" destId="{FFD08B14-8B07-46BA-82AC-C062FF4B0299}" srcOrd="5" destOrd="0" parTransId="{F611D5DC-B5F2-49E1-B4AF-E6E791A69BCB}" sibTransId="{56060B0E-0BF3-4D35-99AD-0F76311143D8}"/>
    <dgm:cxn modelId="{131124C2-4BF3-4B3D-AE9A-28BD1718176F}" type="presParOf" srcId="{A65982E3-EDA3-4799-9E45-CDF3E5D495B2}" destId="{8A1045D2-FB6E-4499-9DC5-66B7B750B192}" srcOrd="0" destOrd="0" presId="urn:microsoft.com/office/officeart/2005/8/layout/vList2"/>
    <dgm:cxn modelId="{54F8909B-DCD2-4029-AFC3-295722BA6DA5}" type="presParOf" srcId="{A65982E3-EDA3-4799-9E45-CDF3E5D495B2}" destId="{2A766B6C-7F63-42A1-B187-F7D1D14DCB6C}" srcOrd="1" destOrd="0" presId="urn:microsoft.com/office/officeart/2005/8/layout/vList2"/>
    <dgm:cxn modelId="{6B04F638-A0AF-4901-843D-C3987B6E1E08}" type="presParOf" srcId="{A65982E3-EDA3-4799-9E45-CDF3E5D495B2}" destId="{1C2CFC78-789A-4ED4-8D50-330D7545CC3D}" srcOrd="2" destOrd="0" presId="urn:microsoft.com/office/officeart/2005/8/layout/vList2"/>
    <dgm:cxn modelId="{8EA5E3F3-E738-445E-AAFD-C3C72617BAC3}" type="presParOf" srcId="{A65982E3-EDA3-4799-9E45-CDF3E5D495B2}" destId="{D81A121E-000E-455D-BC54-2A41A9DF383F}" srcOrd="3" destOrd="0" presId="urn:microsoft.com/office/officeart/2005/8/layout/vList2"/>
    <dgm:cxn modelId="{19968BDC-3BC5-4733-A8BF-EFB6E2B37028}" type="presParOf" srcId="{A65982E3-EDA3-4799-9E45-CDF3E5D495B2}" destId="{B673FD08-19D6-4937-8B64-3F29577E538D}" srcOrd="4" destOrd="0" presId="urn:microsoft.com/office/officeart/2005/8/layout/vList2"/>
    <dgm:cxn modelId="{C96E3257-688E-4008-8A65-0195E29623E2}" type="presParOf" srcId="{A65982E3-EDA3-4799-9E45-CDF3E5D495B2}" destId="{72FC88B1-D80E-47DF-A976-9C2D9CB0FBA5}" srcOrd="5" destOrd="0" presId="urn:microsoft.com/office/officeart/2005/8/layout/vList2"/>
    <dgm:cxn modelId="{8E5C17AA-B9CA-4B11-874F-2EDCC90BFB98}" type="presParOf" srcId="{A65982E3-EDA3-4799-9E45-CDF3E5D495B2}" destId="{D974DA49-8A5A-4DE9-9D1A-AC15F407EAFC}" srcOrd="6" destOrd="0" presId="urn:microsoft.com/office/officeart/2005/8/layout/vList2"/>
    <dgm:cxn modelId="{B23900C5-6822-4B48-979D-3C7B79B04A0D}" type="presParOf" srcId="{A65982E3-EDA3-4799-9E45-CDF3E5D495B2}" destId="{D8197807-896E-4948-BDE8-DF2C681142F1}" srcOrd="7" destOrd="0" presId="urn:microsoft.com/office/officeart/2005/8/layout/vList2"/>
    <dgm:cxn modelId="{C0AB5078-B66F-42DD-9B7F-409B9EB3F599}" type="presParOf" srcId="{A65982E3-EDA3-4799-9E45-CDF3E5D495B2}" destId="{B77862A4-C6A1-4A81-ACE9-7268A0CDF4BE}" srcOrd="8" destOrd="0" presId="urn:microsoft.com/office/officeart/2005/8/layout/vList2"/>
    <dgm:cxn modelId="{1D528C3C-9385-47CF-9D4B-8CFE55389CFC}" type="presParOf" srcId="{A65982E3-EDA3-4799-9E45-CDF3E5D495B2}" destId="{6065464C-E9EC-40BF-A665-8D53730A292C}" srcOrd="9" destOrd="0" presId="urn:microsoft.com/office/officeart/2005/8/layout/vList2"/>
    <dgm:cxn modelId="{D92C3BFC-D2AA-4A68-9AA5-0807767B9636}" type="presParOf" srcId="{A65982E3-EDA3-4799-9E45-CDF3E5D495B2}" destId="{40C8FEA0-DB75-4B7E-94A4-D208E08A8DA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8FBCE2B-9C85-4F7E-B843-F94CDC1F165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DD78FA-0E70-4407-88CE-18AE3EFD2CE8}">
      <dgm:prSet custT="1"/>
      <dgm:spPr/>
      <dgm:t>
        <a:bodyPr/>
        <a:lstStyle/>
        <a:p>
          <a:r>
            <a:rPr lang="hr-HR" sz="2400" dirty="0"/>
            <a:t>Aleksandar III. Veliki</a:t>
          </a:r>
        </a:p>
      </dgm:t>
    </dgm:pt>
    <dgm:pt modelId="{2146365E-D4A4-452A-85BC-E7C26C44438B}" type="parTrans" cxnId="{BBE45485-AB0F-4A28-8D0B-8E0229095370}">
      <dgm:prSet/>
      <dgm:spPr/>
      <dgm:t>
        <a:bodyPr/>
        <a:lstStyle/>
        <a:p>
          <a:endParaRPr lang="hr-HR"/>
        </a:p>
      </dgm:t>
    </dgm:pt>
    <dgm:pt modelId="{FDF4F121-09FB-464C-8B86-DA71F23A09DF}" type="sibTrans" cxnId="{BBE45485-AB0F-4A28-8D0B-8E0229095370}">
      <dgm:prSet/>
      <dgm:spPr/>
      <dgm:t>
        <a:bodyPr/>
        <a:lstStyle/>
        <a:p>
          <a:endParaRPr lang="hr-HR"/>
        </a:p>
      </dgm:t>
    </dgm:pt>
    <dgm:pt modelId="{619904AA-8D5E-4FFF-AA8B-9BE1820FED46}">
      <dgm:prSet custT="1"/>
      <dgm:spPr/>
      <dgm:t>
        <a:bodyPr/>
        <a:lstStyle/>
        <a:p>
          <a:r>
            <a:rPr lang="hr-HR" sz="2400" dirty="0"/>
            <a:t>334. godina pr. Krista prijelaz preko </a:t>
          </a:r>
          <a:r>
            <a:rPr lang="hr-HR" sz="2400" dirty="0" err="1"/>
            <a:t>Helesponta</a:t>
          </a:r>
          <a:endParaRPr lang="hr-HR" sz="2400" dirty="0"/>
        </a:p>
      </dgm:t>
    </dgm:pt>
    <dgm:pt modelId="{C70CE167-676C-47F7-90D9-CA152D4D94B2}" type="parTrans" cxnId="{5162C661-7265-4DE0-9A66-631173FADA7F}">
      <dgm:prSet/>
      <dgm:spPr/>
      <dgm:t>
        <a:bodyPr/>
        <a:lstStyle/>
        <a:p>
          <a:endParaRPr lang="hr-HR"/>
        </a:p>
      </dgm:t>
    </dgm:pt>
    <dgm:pt modelId="{44BFD46B-4AFE-487A-AA16-4186C34B4D29}" type="sibTrans" cxnId="{5162C661-7265-4DE0-9A66-631173FADA7F}">
      <dgm:prSet/>
      <dgm:spPr/>
      <dgm:t>
        <a:bodyPr/>
        <a:lstStyle/>
        <a:p>
          <a:endParaRPr lang="hr-HR"/>
        </a:p>
      </dgm:t>
    </dgm:pt>
    <dgm:pt modelId="{17CAFD09-A805-40B5-AAB3-551CC5D401C7}">
      <dgm:prSet custT="1"/>
      <dgm:spPr/>
      <dgm:t>
        <a:bodyPr/>
        <a:lstStyle/>
        <a:p>
          <a:r>
            <a:rPr lang="hr-HR" sz="2400" dirty="0"/>
            <a:t>Bitke protiv perzijskog vladara Darija III.:</a:t>
          </a:r>
        </a:p>
      </dgm:t>
    </dgm:pt>
    <dgm:pt modelId="{EEA0DD86-B4F1-4878-B465-5258F32A6E9D}" type="parTrans" cxnId="{EF57E80D-77EA-489A-9DB2-37068CE71411}">
      <dgm:prSet/>
      <dgm:spPr/>
      <dgm:t>
        <a:bodyPr/>
        <a:lstStyle/>
        <a:p>
          <a:endParaRPr lang="hr-HR"/>
        </a:p>
      </dgm:t>
    </dgm:pt>
    <dgm:pt modelId="{8988B4D6-93F3-49D1-B492-C576F4C2380D}" type="sibTrans" cxnId="{EF57E80D-77EA-489A-9DB2-37068CE71411}">
      <dgm:prSet/>
      <dgm:spPr/>
      <dgm:t>
        <a:bodyPr/>
        <a:lstStyle/>
        <a:p>
          <a:endParaRPr lang="hr-HR"/>
        </a:p>
      </dgm:t>
    </dgm:pt>
    <dgm:pt modelId="{86C572EC-C97F-486D-8E52-9CD83B8D7E72}">
      <dgm:prSet custT="1"/>
      <dgm:spPr/>
      <dgm:t>
        <a:bodyPr/>
        <a:lstStyle/>
        <a:p>
          <a:r>
            <a:rPr lang="hr-HR" sz="2400" dirty="0"/>
            <a:t>334. godina pr. Krista, bitka kod rijeke </a:t>
          </a:r>
          <a:r>
            <a:rPr lang="hr-HR" sz="2400" dirty="0" err="1"/>
            <a:t>Granik</a:t>
          </a:r>
          <a:endParaRPr lang="hr-HR" sz="2400" dirty="0"/>
        </a:p>
      </dgm:t>
    </dgm:pt>
    <dgm:pt modelId="{58943D43-FCA7-4589-9AA8-43AAAEDBFA54}" type="parTrans" cxnId="{01CE2544-1E06-4AB2-9964-CE391A649E0C}">
      <dgm:prSet/>
      <dgm:spPr/>
      <dgm:t>
        <a:bodyPr/>
        <a:lstStyle/>
        <a:p>
          <a:endParaRPr lang="hr-HR"/>
        </a:p>
      </dgm:t>
    </dgm:pt>
    <dgm:pt modelId="{BA0F6E79-7AB9-484C-AF66-EB33479742DA}" type="sibTrans" cxnId="{01CE2544-1E06-4AB2-9964-CE391A649E0C}">
      <dgm:prSet/>
      <dgm:spPr/>
      <dgm:t>
        <a:bodyPr/>
        <a:lstStyle/>
        <a:p>
          <a:endParaRPr lang="hr-HR"/>
        </a:p>
      </dgm:t>
    </dgm:pt>
    <dgm:pt modelId="{60888617-C53C-498B-9782-BA736C527D27}">
      <dgm:prSet custT="1"/>
      <dgm:spPr/>
      <dgm:t>
        <a:bodyPr/>
        <a:lstStyle/>
        <a:p>
          <a:r>
            <a:rPr lang="hr-HR" sz="2400" dirty="0"/>
            <a:t>331. godina pr. Krista, bitka kod </a:t>
          </a:r>
          <a:r>
            <a:rPr lang="hr-HR" sz="2400" dirty="0" err="1"/>
            <a:t>Gaugamele</a:t>
          </a:r>
          <a:endParaRPr lang="hr-HR" sz="2400" dirty="0"/>
        </a:p>
      </dgm:t>
    </dgm:pt>
    <dgm:pt modelId="{CEF64474-9994-4730-8C63-0B966C38A8E8}" type="parTrans" cxnId="{35465524-2263-4D04-AB8A-3370D889D5CB}">
      <dgm:prSet/>
      <dgm:spPr/>
      <dgm:t>
        <a:bodyPr/>
        <a:lstStyle/>
        <a:p>
          <a:endParaRPr lang="hr-HR"/>
        </a:p>
      </dgm:t>
    </dgm:pt>
    <dgm:pt modelId="{8E81C3F4-4F33-415A-AD96-F9993FF4B4A4}" type="sibTrans" cxnId="{35465524-2263-4D04-AB8A-3370D889D5CB}">
      <dgm:prSet/>
      <dgm:spPr/>
      <dgm:t>
        <a:bodyPr/>
        <a:lstStyle/>
        <a:p>
          <a:endParaRPr lang="hr-HR"/>
        </a:p>
      </dgm:t>
    </dgm:pt>
    <dgm:pt modelId="{850E1D48-3261-45FB-B287-FEEFE27F1004}">
      <dgm:prSet custT="1"/>
      <dgm:spPr/>
      <dgm:t>
        <a:bodyPr/>
        <a:lstStyle/>
        <a:p>
          <a:r>
            <a:rPr lang="hr-HR" sz="2400" dirty="0"/>
            <a:t>333. godina pr. Krista, bitka kod grada </a:t>
          </a:r>
          <a:r>
            <a:rPr lang="hr-HR" sz="2400" dirty="0" err="1"/>
            <a:t>Issa</a:t>
          </a:r>
          <a:endParaRPr lang="hr-HR" sz="2400" dirty="0"/>
        </a:p>
      </dgm:t>
    </dgm:pt>
    <dgm:pt modelId="{582C4E78-7AAD-49C3-9F9E-AF22F211E919}" type="parTrans" cxnId="{37A63727-9EBB-42D0-9640-83470FBBF391}">
      <dgm:prSet/>
      <dgm:spPr/>
      <dgm:t>
        <a:bodyPr/>
        <a:lstStyle/>
        <a:p>
          <a:endParaRPr lang="hr-HR"/>
        </a:p>
      </dgm:t>
    </dgm:pt>
    <dgm:pt modelId="{09059B83-15A0-48E5-AB01-BF6B96EF9491}" type="sibTrans" cxnId="{37A63727-9EBB-42D0-9640-83470FBBF391}">
      <dgm:prSet/>
      <dgm:spPr/>
      <dgm:t>
        <a:bodyPr/>
        <a:lstStyle/>
        <a:p>
          <a:endParaRPr lang="hr-HR"/>
        </a:p>
      </dgm:t>
    </dgm:pt>
    <dgm:pt modelId="{DE0EC33F-D56C-4944-8D5A-D3E5CCED28FD}">
      <dgm:prSet custT="1"/>
      <dgm:spPr/>
      <dgm:t>
        <a:bodyPr/>
        <a:lstStyle/>
        <a:p>
          <a:r>
            <a:rPr lang="hr-HR" sz="2400" dirty="0"/>
            <a:t>Pohod na istok prema Indiji</a:t>
          </a:r>
        </a:p>
      </dgm:t>
    </dgm:pt>
    <dgm:pt modelId="{4ACA7D45-A88C-426B-9BA5-A4D0A4354B84}" type="parTrans" cxnId="{91000F80-589D-44E0-B18E-091243C5CD8E}">
      <dgm:prSet/>
      <dgm:spPr/>
      <dgm:t>
        <a:bodyPr/>
        <a:lstStyle/>
        <a:p>
          <a:endParaRPr lang="hr-HR"/>
        </a:p>
      </dgm:t>
    </dgm:pt>
    <dgm:pt modelId="{595A2B6C-1848-4F18-AAFE-2B33E157FEB2}" type="sibTrans" cxnId="{91000F80-589D-44E0-B18E-091243C5CD8E}">
      <dgm:prSet/>
      <dgm:spPr/>
      <dgm:t>
        <a:bodyPr/>
        <a:lstStyle/>
        <a:p>
          <a:endParaRPr lang="hr-HR"/>
        </a:p>
      </dgm:t>
    </dgm:pt>
    <dgm:pt modelId="{A65982E3-EDA3-4799-9E45-CDF3E5D495B2}" type="pres">
      <dgm:prSet presAssocID="{28FBCE2B-9C85-4F7E-B843-F94CDC1F16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3CF0DA8-727C-4981-AAC4-E98B2F5B28D1}" type="pres">
      <dgm:prSet presAssocID="{E3DD78FA-0E70-4407-88CE-18AE3EFD2CE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F52C2D-8791-4269-A95A-F6630E887A89}" type="pres">
      <dgm:prSet presAssocID="{FDF4F121-09FB-464C-8B86-DA71F23A09DF}" presName="spacer" presStyleCnt="0"/>
      <dgm:spPr/>
    </dgm:pt>
    <dgm:pt modelId="{85235A75-3351-4A55-B5AB-8A5BE43AAF1B}" type="pres">
      <dgm:prSet presAssocID="{619904AA-8D5E-4FFF-AA8B-9BE1820FED4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A83BD41-5BAD-4BE2-A929-4A6A9B324132}" type="pres">
      <dgm:prSet presAssocID="{44BFD46B-4AFE-487A-AA16-4186C34B4D29}" presName="spacer" presStyleCnt="0"/>
      <dgm:spPr/>
    </dgm:pt>
    <dgm:pt modelId="{C56E4AB9-4417-4617-84BC-EB4BAC2BDF98}" type="pres">
      <dgm:prSet presAssocID="{17CAFD09-A805-40B5-AAB3-551CC5D401C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9C762F-6A15-43B2-B866-EC3468E5F086}" type="pres">
      <dgm:prSet presAssocID="{8988B4D6-93F3-49D1-B492-C576F4C2380D}" presName="spacer" presStyleCnt="0"/>
      <dgm:spPr/>
    </dgm:pt>
    <dgm:pt modelId="{29F184EF-0AE0-4A01-B314-86DCFCF0FF3A}" type="pres">
      <dgm:prSet presAssocID="{86C572EC-C97F-486D-8E52-9CD83B8D7E7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218331E-A557-4D20-842F-8A2AF11063D1}" type="pres">
      <dgm:prSet presAssocID="{BA0F6E79-7AB9-484C-AF66-EB33479742DA}" presName="spacer" presStyleCnt="0"/>
      <dgm:spPr/>
    </dgm:pt>
    <dgm:pt modelId="{E7739008-3DDF-46F4-B232-5E29A4EF121F}" type="pres">
      <dgm:prSet presAssocID="{850E1D48-3261-45FB-B287-FEEFE27F100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D7F1A9-AD77-462C-9EF8-096E570C7A7F}" type="pres">
      <dgm:prSet presAssocID="{09059B83-15A0-48E5-AB01-BF6B96EF9491}" presName="spacer" presStyleCnt="0"/>
      <dgm:spPr/>
    </dgm:pt>
    <dgm:pt modelId="{1B0A8387-52F2-4F2D-A2D9-080341F7EBA6}" type="pres">
      <dgm:prSet presAssocID="{60888617-C53C-498B-9782-BA736C527D2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9AC3F9-0A66-483D-8D74-C4CBF84B8C85}" type="pres">
      <dgm:prSet presAssocID="{8E81C3F4-4F33-415A-AD96-F9993FF4B4A4}" presName="spacer" presStyleCnt="0"/>
      <dgm:spPr/>
    </dgm:pt>
    <dgm:pt modelId="{8E4789BE-AB74-4753-821F-482C96A39442}" type="pres">
      <dgm:prSet presAssocID="{DE0EC33F-D56C-4944-8D5A-D3E5CCED28FD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D1E2308-1AC1-4B5D-89B5-F2814703C498}" type="presOf" srcId="{60888617-C53C-498B-9782-BA736C527D27}" destId="{1B0A8387-52F2-4F2D-A2D9-080341F7EBA6}" srcOrd="0" destOrd="0" presId="urn:microsoft.com/office/officeart/2005/8/layout/vList2"/>
    <dgm:cxn modelId="{A7B50E7D-10E5-4B94-A283-54DCAA767FC7}" type="presOf" srcId="{86C572EC-C97F-486D-8E52-9CD83B8D7E72}" destId="{29F184EF-0AE0-4A01-B314-86DCFCF0FF3A}" srcOrd="0" destOrd="0" presId="urn:microsoft.com/office/officeart/2005/8/layout/vList2"/>
    <dgm:cxn modelId="{57F6D2D9-D096-438E-89AE-4AE92FE1055D}" type="presOf" srcId="{DE0EC33F-D56C-4944-8D5A-D3E5CCED28FD}" destId="{8E4789BE-AB74-4753-821F-482C96A39442}" srcOrd="0" destOrd="0" presId="urn:microsoft.com/office/officeart/2005/8/layout/vList2"/>
    <dgm:cxn modelId="{35465524-2263-4D04-AB8A-3370D889D5CB}" srcId="{28FBCE2B-9C85-4F7E-B843-F94CDC1F1650}" destId="{60888617-C53C-498B-9782-BA736C527D27}" srcOrd="5" destOrd="0" parTransId="{CEF64474-9994-4730-8C63-0B966C38A8E8}" sibTransId="{8E81C3F4-4F33-415A-AD96-F9993FF4B4A4}"/>
    <dgm:cxn modelId="{104F77D1-968E-43A8-90F9-4E6EC1DDBEF8}" type="presOf" srcId="{28FBCE2B-9C85-4F7E-B843-F94CDC1F1650}" destId="{A65982E3-EDA3-4799-9E45-CDF3E5D495B2}" srcOrd="0" destOrd="0" presId="urn:microsoft.com/office/officeart/2005/8/layout/vList2"/>
    <dgm:cxn modelId="{37A63727-9EBB-42D0-9640-83470FBBF391}" srcId="{28FBCE2B-9C85-4F7E-B843-F94CDC1F1650}" destId="{850E1D48-3261-45FB-B287-FEEFE27F1004}" srcOrd="4" destOrd="0" parTransId="{582C4E78-7AAD-49C3-9F9E-AF22F211E919}" sibTransId="{09059B83-15A0-48E5-AB01-BF6B96EF9491}"/>
    <dgm:cxn modelId="{D767F87B-CC16-4CB1-855A-76039F3259B0}" type="presOf" srcId="{E3DD78FA-0E70-4407-88CE-18AE3EFD2CE8}" destId="{A3CF0DA8-727C-4981-AAC4-E98B2F5B28D1}" srcOrd="0" destOrd="0" presId="urn:microsoft.com/office/officeart/2005/8/layout/vList2"/>
    <dgm:cxn modelId="{EF57E80D-77EA-489A-9DB2-37068CE71411}" srcId="{28FBCE2B-9C85-4F7E-B843-F94CDC1F1650}" destId="{17CAFD09-A805-40B5-AAB3-551CC5D401C7}" srcOrd="2" destOrd="0" parTransId="{EEA0DD86-B4F1-4878-B465-5258F32A6E9D}" sibTransId="{8988B4D6-93F3-49D1-B492-C576F4C2380D}"/>
    <dgm:cxn modelId="{5162C661-7265-4DE0-9A66-631173FADA7F}" srcId="{28FBCE2B-9C85-4F7E-B843-F94CDC1F1650}" destId="{619904AA-8D5E-4FFF-AA8B-9BE1820FED46}" srcOrd="1" destOrd="0" parTransId="{C70CE167-676C-47F7-90D9-CA152D4D94B2}" sibTransId="{44BFD46B-4AFE-487A-AA16-4186C34B4D29}"/>
    <dgm:cxn modelId="{BBE45485-AB0F-4A28-8D0B-8E0229095370}" srcId="{28FBCE2B-9C85-4F7E-B843-F94CDC1F1650}" destId="{E3DD78FA-0E70-4407-88CE-18AE3EFD2CE8}" srcOrd="0" destOrd="0" parTransId="{2146365E-D4A4-452A-85BC-E7C26C44438B}" sibTransId="{FDF4F121-09FB-464C-8B86-DA71F23A09DF}"/>
    <dgm:cxn modelId="{01CE2544-1E06-4AB2-9964-CE391A649E0C}" srcId="{28FBCE2B-9C85-4F7E-B843-F94CDC1F1650}" destId="{86C572EC-C97F-486D-8E52-9CD83B8D7E72}" srcOrd="3" destOrd="0" parTransId="{58943D43-FCA7-4589-9AA8-43AAAEDBFA54}" sibTransId="{BA0F6E79-7AB9-484C-AF66-EB33479742DA}"/>
    <dgm:cxn modelId="{11DCF708-3002-4D39-968E-8C8EDD4A8A97}" type="presOf" srcId="{619904AA-8D5E-4FFF-AA8B-9BE1820FED46}" destId="{85235A75-3351-4A55-B5AB-8A5BE43AAF1B}" srcOrd="0" destOrd="0" presId="urn:microsoft.com/office/officeart/2005/8/layout/vList2"/>
    <dgm:cxn modelId="{91000F80-589D-44E0-B18E-091243C5CD8E}" srcId="{28FBCE2B-9C85-4F7E-B843-F94CDC1F1650}" destId="{DE0EC33F-D56C-4944-8D5A-D3E5CCED28FD}" srcOrd="6" destOrd="0" parTransId="{4ACA7D45-A88C-426B-9BA5-A4D0A4354B84}" sibTransId="{595A2B6C-1848-4F18-AAFE-2B33E157FEB2}"/>
    <dgm:cxn modelId="{EDF7659A-F3B7-41D3-B125-82EF5442BD15}" type="presOf" srcId="{850E1D48-3261-45FB-B287-FEEFE27F1004}" destId="{E7739008-3DDF-46F4-B232-5E29A4EF121F}" srcOrd="0" destOrd="0" presId="urn:microsoft.com/office/officeart/2005/8/layout/vList2"/>
    <dgm:cxn modelId="{753043B6-77FB-4A46-A597-B3D27F463F68}" type="presOf" srcId="{17CAFD09-A805-40B5-AAB3-551CC5D401C7}" destId="{C56E4AB9-4417-4617-84BC-EB4BAC2BDF98}" srcOrd="0" destOrd="0" presId="urn:microsoft.com/office/officeart/2005/8/layout/vList2"/>
    <dgm:cxn modelId="{3B1F62C6-A45D-4034-B0C0-03D8B7CC075F}" type="presParOf" srcId="{A65982E3-EDA3-4799-9E45-CDF3E5D495B2}" destId="{A3CF0DA8-727C-4981-AAC4-E98B2F5B28D1}" srcOrd="0" destOrd="0" presId="urn:microsoft.com/office/officeart/2005/8/layout/vList2"/>
    <dgm:cxn modelId="{84A26E5C-FC6F-4803-96D3-E005FCAF07BF}" type="presParOf" srcId="{A65982E3-EDA3-4799-9E45-CDF3E5D495B2}" destId="{D8F52C2D-8791-4269-A95A-F6630E887A89}" srcOrd="1" destOrd="0" presId="urn:microsoft.com/office/officeart/2005/8/layout/vList2"/>
    <dgm:cxn modelId="{E63C901A-2510-464C-8C8A-1A9A8DCAF701}" type="presParOf" srcId="{A65982E3-EDA3-4799-9E45-CDF3E5D495B2}" destId="{85235A75-3351-4A55-B5AB-8A5BE43AAF1B}" srcOrd="2" destOrd="0" presId="urn:microsoft.com/office/officeart/2005/8/layout/vList2"/>
    <dgm:cxn modelId="{C027E5EF-850B-4720-9E8E-CF3FD44D7584}" type="presParOf" srcId="{A65982E3-EDA3-4799-9E45-CDF3E5D495B2}" destId="{FA83BD41-5BAD-4BE2-A929-4A6A9B324132}" srcOrd="3" destOrd="0" presId="urn:microsoft.com/office/officeart/2005/8/layout/vList2"/>
    <dgm:cxn modelId="{C2828199-D47F-4885-92C3-9AD854968E38}" type="presParOf" srcId="{A65982E3-EDA3-4799-9E45-CDF3E5D495B2}" destId="{C56E4AB9-4417-4617-84BC-EB4BAC2BDF98}" srcOrd="4" destOrd="0" presId="urn:microsoft.com/office/officeart/2005/8/layout/vList2"/>
    <dgm:cxn modelId="{119166FC-C99B-4C27-AF49-FE7409BD4245}" type="presParOf" srcId="{A65982E3-EDA3-4799-9E45-CDF3E5D495B2}" destId="{0D9C762F-6A15-43B2-B866-EC3468E5F086}" srcOrd="5" destOrd="0" presId="urn:microsoft.com/office/officeart/2005/8/layout/vList2"/>
    <dgm:cxn modelId="{ABF6A455-9226-4504-BFD1-554B205F470D}" type="presParOf" srcId="{A65982E3-EDA3-4799-9E45-CDF3E5D495B2}" destId="{29F184EF-0AE0-4A01-B314-86DCFCF0FF3A}" srcOrd="6" destOrd="0" presId="urn:microsoft.com/office/officeart/2005/8/layout/vList2"/>
    <dgm:cxn modelId="{D1A350B5-FD42-48E4-915F-CE7DC24488A9}" type="presParOf" srcId="{A65982E3-EDA3-4799-9E45-CDF3E5D495B2}" destId="{D218331E-A557-4D20-842F-8A2AF11063D1}" srcOrd="7" destOrd="0" presId="urn:microsoft.com/office/officeart/2005/8/layout/vList2"/>
    <dgm:cxn modelId="{CFF55D8A-C26F-4626-B0EF-E8BC17A69D3F}" type="presParOf" srcId="{A65982E3-EDA3-4799-9E45-CDF3E5D495B2}" destId="{E7739008-3DDF-46F4-B232-5E29A4EF121F}" srcOrd="8" destOrd="0" presId="urn:microsoft.com/office/officeart/2005/8/layout/vList2"/>
    <dgm:cxn modelId="{C636B9F5-CDAB-4FE3-A5EF-94F441CC14A5}" type="presParOf" srcId="{A65982E3-EDA3-4799-9E45-CDF3E5D495B2}" destId="{40D7F1A9-AD77-462C-9EF8-096E570C7A7F}" srcOrd="9" destOrd="0" presId="urn:microsoft.com/office/officeart/2005/8/layout/vList2"/>
    <dgm:cxn modelId="{BBFA88FD-5A3C-4C60-BD97-BA9F3BE5AADC}" type="presParOf" srcId="{A65982E3-EDA3-4799-9E45-CDF3E5D495B2}" destId="{1B0A8387-52F2-4F2D-A2D9-080341F7EBA6}" srcOrd="10" destOrd="0" presId="urn:microsoft.com/office/officeart/2005/8/layout/vList2"/>
    <dgm:cxn modelId="{E50EFC0D-2133-409D-B760-FA38C9B1F98D}" type="presParOf" srcId="{A65982E3-EDA3-4799-9E45-CDF3E5D495B2}" destId="{0E9AC3F9-0A66-483D-8D74-C4CBF84B8C85}" srcOrd="11" destOrd="0" presId="urn:microsoft.com/office/officeart/2005/8/layout/vList2"/>
    <dgm:cxn modelId="{F0B6EC8F-C189-41F7-B9A4-4691F15D6EFC}" type="presParOf" srcId="{A65982E3-EDA3-4799-9E45-CDF3E5D495B2}" destId="{8E4789BE-AB74-4753-821F-482C96A3944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8FBCE2B-9C85-4F7E-B843-F94CDC1F165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649ABB5-9D9F-44FD-9C3B-64AFD5D8ED40}">
      <dgm:prSet/>
      <dgm:spPr/>
      <dgm:t>
        <a:bodyPr/>
        <a:lstStyle/>
        <a:p>
          <a:r>
            <a:rPr lang="hr-HR" dirty="0"/>
            <a:t>323. godina pr. Krista smrt Aleksandra Velikoga</a:t>
          </a:r>
        </a:p>
      </dgm:t>
    </dgm:pt>
    <dgm:pt modelId="{B43BD961-B7C5-41B9-9298-D2A4EEBD26FF}" type="parTrans" cxnId="{2444E9D9-B995-44C8-8F5B-D1FD0F65C08E}">
      <dgm:prSet/>
      <dgm:spPr/>
      <dgm:t>
        <a:bodyPr/>
        <a:lstStyle/>
        <a:p>
          <a:endParaRPr lang="hr-HR"/>
        </a:p>
      </dgm:t>
    </dgm:pt>
    <dgm:pt modelId="{B211FDEE-D142-41EB-AEE3-BCD834BB4B45}" type="sibTrans" cxnId="{2444E9D9-B995-44C8-8F5B-D1FD0F65C08E}">
      <dgm:prSet/>
      <dgm:spPr/>
      <dgm:t>
        <a:bodyPr/>
        <a:lstStyle/>
        <a:p>
          <a:endParaRPr lang="hr-HR"/>
        </a:p>
      </dgm:t>
    </dgm:pt>
    <dgm:pt modelId="{B5F61F5F-D2F3-4CB9-8C3F-7F33D6F00FF4}">
      <dgm:prSet/>
      <dgm:spPr/>
      <dgm:t>
        <a:bodyPr/>
        <a:lstStyle/>
        <a:p>
          <a:r>
            <a:rPr lang="hr-HR" dirty="0"/>
            <a:t>Dugogodišnja ratovanja vojskovođa i borba za vlast nad teritorijem</a:t>
          </a:r>
        </a:p>
      </dgm:t>
    </dgm:pt>
    <dgm:pt modelId="{B4CF6DAB-EB7D-4248-A2EA-454033EC98BC}" type="parTrans" cxnId="{F2010958-05AD-48AD-92CA-AB0A09851851}">
      <dgm:prSet/>
      <dgm:spPr/>
      <dgm:t>
        <a:bodyPr/>
        <a:lstStyle/>
        <a:p>
          <a:endParaRPr lang="hr-HR"/>
        </a:p>
      </dgm:t>
    </dgm:pt>
    <dgm:pt modelId="{5949FEA7-F971-44C6-A496-1001F74D83B3}" type="sibTrans" cxnId="{F2010958-05AD-48AD-92CA-AB0A09851851}">
      <dgm:prSet/>
      <dgm:spPr/>
      <dgm:t>
        <a:bodyPr/>
        <a:lstStyle/>
        <a:p>
          <a:endParaRPr lang="hr-HR"/>
        </a:p>
      </dgm:t>
    </dgm:pt>
    <dgm:pt modelId="{A3C2E970-C5FC-4D45-AF64-7D6648ED1CE0}">
      <dgm:prSet/>
      <dgm:spPr/>
      <dgm:t>
        <a:bodyPr/>
        <a:lstStyle/>
        <a:p>
          <a:r>
            <a:rPr lang="hr-HR" dirty="0" err="1"/>
            <a:t>Dijadosi</a:t>
          </a:r>
          <a:r>
            <a:rPr lang="hr-HR" dirty="0"/>
            <a:t> i podjela države</a:t>
          </a:r>
        </a:p>
      </dgm:t>
    </dgm:pt>
    <dgm:pt modelId="{2125C69F-629C-4608-AC85-BA0D9E0DC6AE}" type="parTrans" cxnId="{CFCA2E5B-2FB8-449B-8FCF-B68A70D17F2A}">
      <dgm:prSet/>
      <dgm:spPr/>
      <dgm:t>
        <a:bodyPr/>
        <a:lstStyle/>
        <a:p>
          <a:endParaRPr lang="hr-HR"/>
        </a:p>
      </dgm:t>
    </dgm:pt>
    <dgm:pt modelId="{7034423C-C433-4359-B3AB-916F69227AB7}" type="sibTrans" cxnId="{CFCA2E5B-2FB8-449B-8FCF-B68A70D17F2A}">
      <dgm:prSet/>
      <dgm:spPr/>
      <dgm:t>
        <a:bodyPr/>
        <a:lstStyle/>
        <a:p>
          <a:endParaRPr lang="hr-HR"/>
        </a:p>
      </dgm:t>
    </dgm:pt>
    <dgm:pt modelId="{8302E928-D0F4-4649-B666-63D5D0AA355C}">
      <dgm:prSet/>
      <dgm:spPr/>
      <dgm:t>
        <a:bodyPr/>
        <a:lstStyle/>
        <a:p>
          <a:r>
            <a:rPr lang="hr-HR" dirty="0"/>
            <a:t>Podjela na tri velika i nekoliko manjih helenističkih kraljevstava</a:t>
          </a:r>
        </a:p>
      </dgm:t>
    </dgm:pt>
    <dgm:pt modelId="{F9D80C2D-151B-4592-A5C5-6BCA5B2798E1}" type="parTrans" cxnId="{A5C4257F-33B7-4F4B-A69D-F6D38E960BFE}">
      <dgm:prSet/>
      <dgm:spPr/>
      <dgm:t>
        <a:bodyPr/>
        <a:lstStyle/>
        <a:p>
          <a:endParaRPr lang="hr-HR"/>
        </a:p>
      </dgm:t>
    </dgm:pt>
    <dgm:pt modelId="{F8AC10DE-CBC1-4B8E-85B6-CC55312B7E34}" type="sibTrans" cxnId="{A5C4257F-33B7-4F4B-A69D-F6D38E960BFE}">
      <dgm:prSet/>
      <dgm:spPr/>
      <dgm:t>
        <a:bodyPr/>
        <a:lstStyle/>
        <a:p>
          <a:endParaRPr lang="hr-HR"/>
        </a:p>
      </dgm:t>
    </dgm:pt>
    <dgm:pt modelId="{A65982E3-EDA3-4799-9E45-CDF3E5D495B2}" type="pres">
      <dgm:prSet presAssocID="{28FBCE2B-9C85-4F7E-B843-F94CDC1F16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0F25B33-5BE3-49B0-BBE8-87D98BB50207}" type="pres">
      <dgm:prSet presAssocID="{6649ABB5-9D9F-44FD-9C3B-64AFD5D8ED4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739C289-5EB0-4C30-9278-45B37D9A87BE}" type="pres">
      <dgm:prSet presAssocID="{B211FDEE-D142-41EB-AEE3-BCD834BB4B45}" presName="spacer" presStyleCnt="0"/>
      <dgm:spPr/>
    </dgm:pt>
    <dgm:pt modelId="{3AF5A275-2442-4A9F-B6E3-7819D990A0C0}" type="pres">
      <dgm:prSet presAssocID="{B5F61F5F-D2F3-4CB9-8C3F-7F33D6F00FF4}" presName="parentText" presStyleLbl="node1" presStyleIdx="1" presStyleCnt="4" custLinFactNeighborX="697" custLinFactNeighborY="-1287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279905-538A-4FDF-B414-68C23A66BAEC}" type="pres">
      <dgm:prSet presAssocID="{5949FEA7-F971-44C6-A496-1001F74D83B3}" presName="spacer" presStyleCnt="0"/>
      <dgm:spPr/>
    </dgm:pt>
    <dgm:pt modelId="{5543EA92-9815-4295-9BEC-8AD0A602E625}" type="pres">
      <dgm:prSet presAssocID="{A3C2E970-C5FC-4D45-AF64-7D6648ED1CE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91847BE-8959-486D-90D0-5167E20F04E4}" type="pres">
      <dgm:prSet presAssocID="{7034423C-C433-4359-B3AB-916F69227AB7}" presName="spacer" presStyleCnt="0"/>
      <dgm:spPr/>
    </dgm:pt>
    <dgm:pt modelId="{D685E2EF-E7B8-4FF5-82B3-6F683BFC6BA8}" type="pres">
      <dgm:prSet presAssocID="{8302E928-D0F4-4649-B666-63D5D0AA355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FCA2E5B-2FB8-449B-8FCF-B68A70D17F2A}" srcId="{28FBCE2B-9C85-4F7E-B843-F94CDC1F1650}" destId="{A3C2E970-C5FC-4D45-AF64-7D6648ED1CE0}" srcOrd="2" destOrd="0" parTransId="{2125C69F-629C-4608-AC85-BA0D9E0DC6AE}" sibTransId="{7034423C-C433-4359-B3AB-916F69227AB7}"/>
    <dgm:cxn modelId="{104F77D1-968E-43A8-90F9-4E6EC1DDBEF8}" type="presOf" srcId="{28FBCE2B-9C85-4F7E-B843-F94CDC1F1650}" destId="{A65982E3-EDA3-4799-9E45-CDF3E5D495B2}" srcOrd="0" destOrd="0" presId="urn:microsoft.com/office/officeart/2005/8/layout/vList2"/>
    <dgm:cxn modelId="{952CCB11-3ABE-4291-BF33-AB0ED4280CDF}" type="presOf" srcId="{A3C2E970-C5FC-4D45-AF64-7D6648ED1CE0}" destId="{5543EA92-9815-4295-9BEC-8AD0A602E625}" srcOrd="0" destOrd="0" presId="urn:microsoft.com/office/officeart/2005/8/layout/vList2"/>
    <dgm:cxn modelId="{F2010958-05AD-48AD-92CA-AB0A09851851}" srcId="{28FBCE2B-9C85-4F7E-B843-F94CDC1F1650}" destId="{B5F61F5F-D2F3-4CB9-8C3F-7F33D6F00FF4}" srcOrd="1" destOrd="0" parTransId="{B4CF6DAB-EB7D-4248-A2EA-454033EC98BC}" sibTransId="{5949FEA7-F971-44C6-A496-1001F74D83B3}"/>
    <dgm:cxn modelId="{2444E9D9-B995-44C8-8F5B-D1FD0F65C08E}" srcId="{28FBCE2B-9C85-4F7E-B843-F94CDC1F1650}" destId="{6649ABB5-9D9F-44FD-9C3B-64AFD5D8ED40}" srcOrd="0" destOrd="0" parTransId="{B43BD961-B7C5-41B9-9298-D2A4EEBD26FF}" sibTransId="{B211FDEE-D142-41EB-AEE3-BCD834BB4B45}"/>
    <dgm:cxn modelId="{86613666-BD68-4E1B-840D-1173CAAFA1EE}" type="presOf" srcId="{8302E928-D0F4-4649-B666-63D5D0AA355C}" destId="{D685E2EF-E7B8-4FF5-82B3-6F683BFC6BA8}" srcOrd="0" destOrd="0" presId="urn:microsoft.com/office/officeart/2005/8/layout/vList2"/>
    <dgm:cxn modelId="{A5C4257F-33B7-4F4B-A69D-F6D38E960BFE}" srcId="{28FBCE2B-9C85-4F7E-B843-F94CDC1F1650}" destId="{8302E928-D0F4-4649-B666-63D5D0AA355C}" srcOrd="3" destOrd="0" parTransId="{F9D80C2D-151B-4592-A5C5-6BCA5B2798E1}" sibTransId="{F8AC10DE-CBC1-4B8E-85B6-CC55312B7E34}"/>
    <dgm:cxn modelId="{BA969D0A-47C6-4AE4-9778-257419A6F1FC}" type="presOf" srcId="{6649ABB5-9D9F-44FD-9C3B-64AFD5D8ED40}" destId="{80F25B33-5BE3-49B0-BBE8-87D98BB50207}" srcOrd="0" destOrd="0" presId="urn:microsoft.com/office/officeart/2005/8/layout/vList2"/>
    <dgm:cxn modelId="{2E6B71C0-8EFA-4522-BDD4-779FE27A687D}" type="presOf" srcId="{B5F61F5F-D2F3-4CB9-8C3F-7F33D6F00FF4}" destId="{3AF5A275-2442-4A9F-B6E3-7819D990A0C0}" srcOrd="0" destOrd="0" presId="urn:microsoft.com/office/officeart/2005/8/layout/vList2"/>
    <dgm:cxn modelId="{FC595883-0D24-48DD-9B61-1B63F4D250E4}" type="presParOf" srcId="{A65982E3-EDA3-4799-9E45-CDF3E5D495B2}" destId="{80F25B33-5BE3-49B0-BBE8-87D98BB50207}" srcOrd="0" destOrd="0" presId="urn:microsoft.com/office/officeart/2005/8/layout/vList2"/>
    <dgm:cxn modelId="{4CEEE5DF-9048-460E-99A7-12CE1735D3F0}" type="presParOf" srcId="{A65982E3-EDA3-4799-9E45-CDF3E5D495B2}" destId="{2739C289-5EB0-4C30-9278-45B37D9A87BE}" srcOrd="1" destOrd="0" presId="urn:microsoft.com/office/officeart/2005/8/layout/vList2"/>
    <dgm:cxn modelId="{84647B4B-72EB-4A58-87BD-5D3722933A35}" type="presParOf" srcId="{A65982E3-EDA3-4799-9E45-CDF3E5D495B2}" destId="{3AF5A275-2442-4A9F-B6E3-7819D990A0C0}" srcOrd="2" destOrd="0" presId="urn:microsoft.com/office/officeart/2005/8/layout/vList2"/>
    <dgm:cxn modelId="{D53480D6-83F0-4625-AEFA-86A5EB625883}" type="presParOf" srcId="{A65982E3-EDA3-4799-9E45-CDF3E5D495B2}" destId="{37279905-538A-4FDF-B414-68C23A66BAEC}" srcOrd="3" destOrd="0" presId="urn:microsoft.com/office/officeart/2005/8/layout/vList2"/>
    <dgm:cxn modelId="{CF251906-AC3E-4D9C-87D5-5F55230563B0}" type="presParOf" srcId="{A65982E3-EDA3-4799-9E45-CDF3E5D495B2}" destId="{5543EA92-9815-4295-9BEC-8AD0A602E625}" srcOrd="4" destOrd="0" presId="urn:microsoft.com/office/officeart/2005/8/layout/vList2"/>
    <dgm:cxn modelId="{E12D62C3-AC4A-4D77-8451-C39519D2EF33}" type="presParOf" srcId="{A65982E3-EDA3-4799-9E45-CDF3E5D495B2}" destId="{591847BE-8959-486D-90D0-5167E20F04E4}" srcOrd="5" destOrd="0" presId="urn:microsoft.com/office/officeart/2005/8/layout/vList2"/>
    <dgm:cxn modelId="{2850B275-7A57-41B0-9AF2-D4C24872EE5C}" type="presParOf" srcId="{A65982E3-EDA3-4799-9E45-CDF3E5D495B2}" destId="{D685E2EF-E7B8-4FF5-82B3-6F683BFC6BA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3C807F-04EB-4782-AB54-C1E84DB6082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B9762B3-B285-4C22-A8A8-95B708900937}">
      <dgm:prSet/>
      <dgm:spPr/>
      <dgm:t>
        <a:bodyPr/>
        <a:lstStyle/>
        <a:p>
          <a:r>
            <a:rPr lang="hr-HR" dirty="0"/>
            <a:t>Filip II. – uvođenje reda u državi</a:t>
          </a:r>
          <a:endParaRPr lang="en-US" dirty="0"/>
        </a:p>
      </dgm:t>
    </dgm:pt>
    <dgm:pt modelId="{56EB3BE0-BF51-46D9-A7A3-25BDE138165A}" type="parTrans" cxnId="{0E2D5DE4-EFFF-48F2-B0E2-A262E75D31D0}">
      <dgm:prSet/>
      <dgm:spPr/>
      <dgm:t>
        <a:bodyPr/>
        <a:lstStyle/>
        <a:p>
          <a:endParaRPr lang="hr-HR"/>
        </a:p>
      </dgm:t>
    </dgm:pt>
    <dgm:pt modelId="{5CE942C8-5F15-4C2B-9A25-B3DE2262F374}" type="sibTrans" cxnId="{0E2D5DE4-EFFF-48F2-B0E2-A262E75D31D0}">
      <dgm:prSet/>
      <dgm:spPr/>
      <dgm:t>
        <a:bodyPr/>
        <a:lstStyle/>
        <a:p>
          <a:endParaRPr lang="hr-HR"/>
        </a:p>
      </dgm:t>
    </dgm:pt>
    <dgm:pt modelId="{6EC016B8-5762-4613-B98F-FA3FBAF5F910}">
      <dgm:prSet/>
      <dgm:spPr/>
      <dgm:t>
        <a:bodyPr/>
        <a:lstStyle/>
        <a:p>
          <a:r>
            <a:rPr lang="hr-HR" dirty="0"/>
            <a:t>Reorganizacija vojske – falanga</a:t>
          </a:r>
          <a:endParaRPr lang="en-US" dirty="0"/>
        </a:p>
      </dgm:t>
    </dgm:pt>
    <dgm:pt modelId="{FE34769A-D382-4653-9323-45CBF3808545}" type="parTrans" cxnId="{B1DEB242-5E71-4D2E-B767-A28CDC0A8534}">
      <dgm:prSet/>
      <dgm:spPr/>
      <dgm:t>
        <a:bodyPr/>
        <a:lstStyle/>
        <a:p>
          <a:endParaRPr lang="hr-HR"/>
        </a:p>
      </dgm:t>
    </dgm:pt>
    <dgm:pt modelId="{5F6EB5E6-259A-46E3-8BD7-5C2B9959B914}" type="sibTrans" cxnId="{B1DEB242-5E71-4D2E-B767-A28CDC0A8534}">
      <dgm:prSet/>
      <dgm:spPr/>
      <dgm:t>
        <a:bodyPr/>
        <a:lstStyle/>
        <a:p>
          <a:endParaRPr lang="hr-HR"/>
        </a:p>
      </dgm:t>
    </dgm:pt>
    <dgm:pt modelId="{CF0AB11A-1B42-4A24-8FA4-D01BEF7CD1FA}">
      <dgm:prSet/>
      <dgm:spPr/>
      <dgm:t>
        <a:bodyPr/>
        <a:lstStyle/>
        <a:p>
          <a:r>
            <a:rPr lang="hr-HR" dirty="0"/>
            <a:t>Razvoj gospodarstva:</a:t>
          </a:r>
          <a:endParaRPr lang="en-US" dirty="0"/>
        </a:p>
      </dgm:t>
    </dgm:pt>
    <dgm:pt modelId="{37723CEE-1DFF-4EE7-872E-1B772735A703}" type="parTrans" cxnId="{224F6A27-58AB-4B9E-BC30-3B1265F38CF8}">
      <dgm:prSet/>
      <dgm:spPr/>
      <dgm:t>
        <a:bodyPr/>
        <a:lstStyle/>
        <a:p>
          <a:endParaRPr lang="hr-HR"/>
        </a:p>
      </dgm:t>
    </dgm:pt>
    <dgm:pt modelId="{0DEAD87B-BFDB-437D-89D8-48E1A29AA998}" type="sibTrans" cxnId="{224F6A27-58AB-4B9E-BC30-3B1265F38CF8}">
      <dgm:prSet/>
      <dgm:spPr/>
      <dgm:t>
        <a:bodyPr/>
        <a:lstStyle/>
        <a:p>
          <a:endParaRPr lang="hr-HR"/>
        </a:p>
      </dgm:t>
    </dgm:pt>
    <dgm:pt modelId="{B67872CD-B0D8-4CF9-8214-B8943435C166}">
      <dgm:prSet/>
      <dgm:spPr/>
      <dgm:t>
        <a:bodyPr/>
        <a:lstStyle/>
        <a:p>
          <a:r>
            <a:rPr lang="hr-HR" dirty="0"/>
            <a:t>Otvaranje rudnika</a:t>
          </a:r>
          <a:endParaRPr lang="en-US" dirty="0"/>
        </a:p>
      </dgm:t>
    </dgm:pt>
    <dgm:pt modelId="{15C68952-93C9-4D1C-93CB-449421573637}" type="parTrans" cxnId="{2CBEC21C-4600-401F-87F8-F481D78053D2}">
      <dgm:prSet/>
      <dgm:spPr/>
      <dgm:t>
        <a:bodyPr/>
        <a:lstStyle/>
        <a:p>
          <a:endParaRPr lang="hr-HR"/>
        </a:p>
      </dgm:t>
    </dgm:pt>
    <dgm:pt modelId="{8FDB6619-B9C4-4DF6-8F86-CC3369BC1298}" type="sibTrans" cxnId="{2CBEC21C-4600-401F-87F8-F481D78053D2}">
      <dgm:prSet/>
      <dgm:spPr/>
      <dgm:t>
        <a:bodyPr/>
        <a:lstStyle/>
        <a:p>
          <a:endParaRPr lang="hr-HR"/>
        </a:p>
      </dgm:t>
    </dgm:pt>
    <dgm:pt modelId="{EB0EF78E-A335-474B-8B9D-B3A0519BAB07}">
      <dgm:prSet/>
      <dgm:spPr/>
      <dgm:t>
        <a:bodyPr/>
        <a:lstStyle/>
        <a:p>
          <a:r>
            <a:rPr lang="hr-HR" dirty="0"/>
            <a:t>Razni obrti i trgovina</a:t>
          </a:r>
          <a:endParaRPr lang="en-US" dirty="0"/>
        </a:p>
      </dgm:t>
    </dgm:pt>
    <dgm:pt modelId="{CF84E3EE-C051-49BA-8EA6-2F7D15670742}" type="parTrans" cxnId="{70508DC3-F165-4DA0-B02A-40D6BC969A42}">
      <dgm:prSet/>
      <dgm:spPr/>
      <dgm:t>
        <a:bodyPr/>
        <a:lstStyle/>
        <a:p>
          <a:endParaRPr lang="hr-HR"/>
        </a:p>
      </dgm:t>
    </dgm:pt>
    <dgm:pt modelId="{0C556E3D-B4F6-46A6-A8D6-E5B2144631DB}" type="sibTrans" cxnId="{70508DC3-F165-4DA0-B02A-40D6BC969A42}">
      <dgm:prSet/>
      <dgm:spPr/>
      <dgm:t>
        <a:bodyPr/>
        <a:lstStyle/>
        <a:p>
          <a:endParaRPr lang="hr-HR"/>
        </a:p>
      </dgm:t>
    </dgm:pt>
    <dgm:pt modelId="{7EB31C75-6CB8-4DC8-A524-0F767A24D7C5}">
      <dgm:prSet/>
      <dgm:spPr/>
      <dgm:t>
        <a:bodyPr/>
        <a:lstStyle/>
        <a:p>
          <a:r>
            <a:rPr lang="hr-HR" dirty="0"/>
            <a:t>Stočarstvo i ratarstvo tradicionalne djelatnosti</a:t>
          </a:r>
          <a:endParaRPr lang="en-US" dirty="0"/>
        </a:p>
      </dgm:t>
    </dgm:pt>
    <dgm:pt modelId="{D7B62CD2-E4E1-43B3-BFC2-4CFE9398E7B8}" type="parTrans" cxnId="{680AAAFC-64BC-4DF5-A24D-7DA2B52413FE}">
      <dgm:prSet/>
      <dgm:spPr/>
      <dgm:t>
        <a:bodyPr/>
        <a:lstStyle/>
        <a:p>
          <a:endParaRPr lang="hr-HR"/>
        </a:p>
      </dgm:t>
    </dgm:pt>
    <dgm:pt modelId="{3663F4CF-42E0-48F1-B706-4982182E480C}" type="sibTrans" cxnId="{680AAAFC-64BC-4DF5-A24D-7DA2B52413FE}">
      <dgm:prSet/>
      <dgm:spPr/>
      <dgm:t>
        <a:bodyPr/>
        <a:lstStyle/>
        <a:p>
          <a:endParaRPr lang="hr-HR"/>
        </a:p>
      </dgm:t>
    </dgm:pt>
    <dgm:pt modelId="{CDC07BD9-0198-4359-A3DC-6CB06DC26D27}" type="pres">
      <dgm:prSet presAssocID="{B23C807F-04EB-4782-AB54-C1E84DB608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D6C8350-140E-4FC5-BE14-9B47DE03BC5D}" type="pres">
      <dgm:prSet presAssocID="{3B9762B3-B285-4C22-A8A8-95B70890093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57CA47A-DFFD-4E19-A465-EE73C204912A}" type="pres">
      <dgm:prSet presAssocID="{5CE942C8-5F15-4C2B-9A25-B3DE2262F374}" presName="spacer" presStyleCnt="0"/>
      <dgm:spPr/>
    </dgm:pt>
    <dgm:pt modelId="{0514DD4D-8E0C-4283-8B60-51CEF649EC8B}" type="pres">
      <dgm:prSet presAssocID="{6EC016B8-5762-4613-B98F-FA3FBAF5F91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B76E7B2-84D2-4759-BF27-658F201B34E6}" type="pres">
      <dgm:prSet presAssocID="{5F6EB5E6-259A-46E3-8BD7-5C2B9959B914}" presName="spacer" presStyleCnt="0"/>
      <dgm:spPr/>
    </dgm:pt>
    <dgm:pt modelId="{3856AED6-F055-4674-A5E2-C564F1B30C7C}" type="pres">
      <dgm:prSet presAssocID="{CF0AB11A-1B42-4A24-8FA4-D01BEF7CD1F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FD9152-09FA-494B-A8B7-62DBC60F8BA1}" type="pres">
      <dgm:prSet presAssocID="{CF0AB11A-1B42-4A24-8FA4-D01BEF7CD1F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4AFF364-2210-438B-A40B-2C98D2181172}" type="presOf" srcId="{EB0EF78E-A335-474B-8B9D-B3A0519BAB07}" destId="{9BFD9152-09FA-494B-A8B7-62DBC60F8BA1}" srcOrd="0" destOrd="1" presId="urn:microsoft.com/office/officeart/2005/8/layout/vList2"/>
    <dgm:cxn modelId="{0E2D5DE4-EFFF-48F2-B0E2-A262E75D31D0}" srcId="{B23C807F-04EB-4782-AB54-C1E84DB6082B}" destId="{3B9762B3-B285-4C22-A8A8-95B708900937}" srcOrd="0" destOrd="0" parTransId="{56EB3BE0-BF51-46D9-A7A3-25BDE138165A}" sibTransId="{5CE942C8-5F15-4C2B-9A25-B3DE2262F374}"/>
    <dgm:cxn modelId="{680AAAFC-64BC-4DF5-A24D-7DA2B52413FE}" srcId="{CF0AB11A-1B42-4A24-8FA4-D01BEF7CD1FA}" destId="{7EB31C75-6CB8-4DC8-A524-0F767A24D7C5}" srcOrd="2" destOrd="0" parTransId="{D7B62CD2-E4E1-43B3-BFC2-4CFE9398E7B8}" sibTransId="{3663F4CF-42E0-48F1-B706-4982182E480C}"/>
    <dgm:cxn modelId="{224F6A27-58AB-4B9E-BC30-3B1265F38CF8}" srcId="{B23C807F-04EB-4782-AB54-C1E84DB6082B}" destId="{CF0AB11A-1B42-4A24-8FA4-D01BEF7CD1FA}" srcOrd="2" destOrd="0" parTransId="{37723CEE-1DFF-4EE7-872E-1B772735A703}" sibTransId="{0DEAD87B-BFDB-437D-89D8-48E1A29AA998}"/>
    <dgm:cxn modelId="{B58A4B75-7180-41C9-9D99-2B7261AC5B1C}" type="presOf" srcId="{3B9762B3-B285-4C22-A8A8-95B708900937}" destId="{5D6C8350-140E-4FC5-BE14-9B47DE03BC5D}" srcOrd="0" destOrd="0" presId="urn:microsoft.com/office/officeart/2005/8/layout/vList2"/>
    <dgm:cxn modelId="{15C3E11A-01AE-48A4-AEA8-914C93D07F26}" type="presOf" srcId="{B67872CD-B0D8-4CF9-8214-B8943435C166}" destId="{9BFD9152-09FA-494B-A8B7-62DBC60F8BA1}" srcOrd="0" destOrd="0" presId="urn:microsoft.com/office/officeart/2005/8/layout/vList2"/>
    <dgm:cxn modelId="{A54834E2-E12F-4A62-B98B-D2667A55CE94}" type="presOf" srcId="{7EB31C75-6CB8-4DC8-A524-0F767A24D7C5}" destId="{9BFD9152-09FA-494B-A8B7-62DBC60F8BA1}" srcOrd="0" destOrd="2" presId="urn:microsoft.com/office/officeart/2005/8/layout/vList2"/>
    <dgm:cxn modelId="{2CBEC21C-4600-401F-87F8-F481D78053D2}" srcId="{CF0AB11A-1B42-4A24-8FA4-D01BEF7CD1FA}" destId="{B67872CD-B0D8-4CF9-8214-B8943435C166}" srcOrd="0" destOrd="0" parTransId="{15C68952-93C9-4D1C-93CB-449421573637}" sibTransId="{8FDB6619-B9C4-4DF6-8F86-CC3369BC1298}"/>
    <dgm:cxn modelId="{EDFD8B34-3F1A-4A84-9CFF-D500652BF5D7}" type="presOf" srcId="{CF0AB11A-1B42-4A24-8FA4-D01BEF7CD1FA}" destId="{3856AED6-F055-4674-A5E2-C564F1B30C7C}" srcOrd="0" destOrd="0" presId="urn:microsoft.com/office/officeart/2005/8/layout/vList2"/>
    <dgm:cxn modelId="{F3A8E6F4-2091-4974-AB26-860544AB68EC}" type="presOf" srcId="{6EC016B8-5762-4613-B98F-FA3FBAF5F910}" destId="{0514DD4D-8E0C-4283-8B60-51CEF649EC8B}" srcOrd="0" destOrd="0" presId="urn:microsoft.com/office/officeart/2005/8/layout/vList2"/>
    <dgm:cxn modelId="{70508DC3-F165-4DA0-B02A-40D6BC969A42}" srcId="{CF0AB11A-1B42-4A24-8FA4-D01BEF7CD1FA}" destId="{EB0EF78E-A335-474B-8B9D-B3A0519BAB07}" srcOrd="1" destOrd="0" parTransId="{CF84E3EE-C051-49BA-8EA6-2F7D15670742}" sibTransId="{0C556E3D-B4F6-46A6-A8D6-E5B2144631DB}"/>
    <dgm:cxn modelId="{B1DEB242-5E71-4D2E-B767-A28CDC0A8534}" srcId="{B23C807F-04EB-4782-AB54-C1E84DB6082B}" destId="{6EC016B8-5762-4613-B98F-FA3FBAF5F910}" srcOrd="1" destOrd="0" parTransId="{FE34769A-D382-4653-9323-45CBF3808545}" sibTransId="{5F6EB5E6-259A-46E3-8BD7-5C2B9959B914}"/>
    <dgm:cxn modelId="{1C32855F-B802-4540-B5B9-8A2FB5A574B0}" type="presOf" srcId="{B23C807F-04EB-4782-AB54-C1E84DB6082B}" destId="{CDC07BD9-0198-4359-A3DC-6CB06DC26D27}" srcOrd="0" destOrd="0" presId="urn:microsoft.com/office/officeart/2005/8/layout/vList2"/>
    <dgm:cxn modelId="{64847123-D480-4F37-88AB-BC639C5CDEC6}" type="presParOf" srcId="{CDC07BD9-0198-4359-A3DC-6CB06DC26D27}" destId="{5D6C8350-140E-4FC5-BE14-9B47DE03BC5D}" srcOrd="0" destOrd="0" presId="urn:microsoft.com/office/officeart/2005/8/layout/vList2"/>
    <dgm:cxn modelId="{1F7F4F12-1D30-471A-BE0F-2A534ACA4411}" type="presParOf" srcId="{CDC07BD9-0198-4359-A3DC-6CB06DC26D27}" destId="{757CA47A-DFFD-4E19-A465-EE73C204912A}" srcOrd="1" destOrd="0" presId="urn:microsoft.com/office/officeart/2005/8/layout/vList2"/>
    <dgm:cxn modelId="{7256535D-71DD-4102-B9A9-D2B62A84062F}" type="presParOf" srcId="{CDC07BD9-0198-4359-A3DC-6CB06DC26D27}" destId="{0514DD4D-8E0C-4283-8B60-51CEF649EC8B}" srcOrd="2" destOrd="0" presId="urn:microsoft.com/office/officeart/2005/8/layout/vList2"/>
    <dgm:cxn modelId="{9A34FB6C-43C8-4C36-A675-B3C17135EF8E}" type="presParOf" srcId="{CDC07BD9-0198-4359-A3DC-6CB06DC26D27}" destId="{5B76E7B2-84D2-4759-BF27-658F201B34E6}" srcOrd="3" destOrd="0" presId="urn:microsoft.com/office/officeart/2005/8/layout/vList2"/>
    <dgm:cxn modelId="{6995B6EE-03E2-4696-AEBA-EBE8B5E4E3AB}" type="presParOf" srcId="{CDC07BD9-0198-4359-A3DC-6CB06DC26D27}" destId="{3856AED6-F055-4674-A5E2-C564F1B30C7C}" srcOrd="4" destOrd="0" presId="urn:microsoft.com/office/officeart/2005/8/layout/vList2"/>
    <dgm:cxn modelId="{B97CE4E4-A828-4A82-BBB1-60255214DB6C}" type="presParOf" srcId="{CDC07BD9-0198-4359-A3DC-6CB06DC26D27}" destId="{9BFD9152-09FA-494B-A8B7-62DBC60F8BA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FCC8E4-B588-4771-A23B-BE269AB11A6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8D9233E-2DA2-41E6-9852-4C33E1395A0A}">
      <dgm:prSet/>
      <dgm:spPr/>
      <dgm:t>
        <a:bodyPr/>
        <a:lstStyle/>
        <a:p>
          <a:r>
            <a:rPr lang="hr-HR"/>
            <a:t>Pela, nova prijestolnica</a:t>
          </a:r>
          <a:endParaRPr lang="hr-HR" dirty="0"/>
        </a:p>
      </dgm:t>
    </dgm:pt>
    <dgm:pt modelId="{0E76029B-DAB4-4695-978D-D23A623C1275}" type="parTrans" cxnId="{8A1E8FF4-350E-40A4-A086-F7C53B278EEB}">
      <dgm:prSet/>
      <dgm:spPr/>
      <dgm:t>
        <a:bodyPr/>
        <a:lstStyle/>
        <a:p>
          <a:endParaRPr lang="hr-HR"/>
        </a:p>
      </dgm:t>
    </dgm:pt>
    <dgm:pt modelId="{53400C9B-9605-44AD-AD84-9E2BF21F449B}" type="sibTrans" cxnId="{8A1E8FF4-350E-40A4-A086-F7C53B278EEB}">
      <dgm:prSet/>
      <dgm:spPr/>
      <dgm:t>
        <a:bodyPr/>
        <a:lstStyle/>
        <a:p>
          <a:endParaRPr lang="hr-HR"/>
        </a:p>
      </dgm:t>
    </dgm:pt>
    <dgm:pt modelId="{CB97056D-8B59-4813-B19E-30F5224BE986}">
      <dgm:prSet/>
      <dgm:spPr/>
      <dgm:t>
        <a:bodyPr/>
        <a:lstStyle/>
        <a:p>
          <a:r>
            <a:rPr lang="hr-HR"/>
            <a:t>Mudro upravljanje</a:t>
          </a:r>
          <a:endParaRPr lang="hr-HR" dirty="0"/>
        </a:p>
      </dgm:t>
    </dgm:pt>
    <dgm:pt modelId="{FE3EBDFB-09FF-475F-B99E-FF2B04C15D79}" type="parTrans" cxnId="{823CA21C-4DC9-4A6A-8B45-58C1BB2215C4}">
      <dgm:prSet/>
      <dgm:spPr/>
      <dgm:t>
        <a:bodyPr/>
        <a:lstStyle/>
        <a:p>
          <a:endParaRPr lang="hr-HR"/>
        </a:p>
      </dgm:t>
    </dgm:pt>
    <dgm:pt modelId="{D98792D1-EB76-4F69-BF73-60ABCBF49A28}" type="sibTrans" cxnId="{823CA21C-4DC9-4A6A-8B45-58C1BB2215C4}">
      <dgm:prSet/>
      <dgm:spPr/>
      <dgm:t>
        <a:bodyPr/>
        <a:lstStyle/>
        <a:p>
          <a:endParaRPr lang="hr-HR"/>
        </a:p>
      </dgm:t>
    </dgm:pt>
    <dgm:pt modelId="{38686910-887F-4D97-9D88-C07E2745ABBF}">
      <dgm:prSet/>
      <dgm:spPr/>
      <dgm:t>
        <a:bodyPr/>
        <a:lstStyle/>
        <a:p>
          <a:r>
            <a:rPr lang="hr-HR"/>
            <a:t>Politika potkupljivanja i poticanje sukoba</a:t>
          </a:r>
          <a:endParaRPr lang="hr-HR" dirty="0"/>
        </a:p>
      </dgm:t>
    </dgm:pt>
    <dgm:pt modelId="{A40BA408-91A7-4322-92C2-D523E775E372}" type="parTrans" cxnId="{B5DD2630-FFCB-4C5A-A991-C562D26915BE}">
      <dgm:prSet/>
      <dgm:spPr/>
      <dgm:t>
        <a:bodyPr/>
        <a:lstStyle/>
        <a:p>
          <a:endParaRPr lang="hr-HR"/>
        </a:p>
      </dgm:t>
    </dgm:pt>
    <dgm:pt modelId="{2D959233-A22B-4733-9ACE-34CC5EF058D4}" type="sibTrans" cxnId="{B5DD2630-FFCB-4C5A-A991-C562D26915BE}">
      <dgm:prSet/>
      <dgm:spPr/>
      <dgm:t>
        <a:bodyPr/>
        <a:lstStyle/>
        <a:p>
          <a:endParaRPr lang="hr-HR"/>
        </a:p>
      </dgm:t>
    </dgm:pt>
    <dgm:pt modelId="{5AE71F02-0486-48EB-B5E0-938891718281}">
      <dgm:prSet/>
      <dgm:spPr/>
      <dgm:t>
        <a:bodyPr/>
        <a:lstStyle/>
        <a:p>
          <a:r>
            <a:rPr lang="hr-HR"/>
            <a:t>Filipike, Demosten</a:t>
          </a:r>
          <a:endParaRPr lang="hr-HR" dirty="0"/>
        </a:p>
      </dgm:t>
    </dgm:pt>
    <dgm:pt modelId="{5BCBD71D-1EC9-4976-9C73-5C0038B185B7}" type="parTrans" cxnId="{DEEC3907-072E-4EFC-8A83-2EC2731CFD2E}">
      <dgm:prSet/>
      <dgm:spPr/>
      <dgm:t>
        <a:bodyPr/>
        <a:lstStyle/>
        <a:p>
          <a:endParaRPr lang="hr-HR"/>
        </a:p>
      </dgm:t>
    </dgm:pt>
    <dgm:pt modelId="{F26A176F-262B-4206-9419-3B8B3A3D9DBA}" type="sibTrans" cxnId="{DEEC3907-072E-4EFC-8A83-2EC2731CFD2E}">
      <dgm:prSet/>
      <dgm:spPr/>
      <dgm:t>
        <a:bodyPr/>
        <a:lstStyle/>
        <a:p>
          <a:endParaRPr lang="hr-HR"/>
        </a:p>
      </dgm:t>
    </dgm:pt>
    <dgm:pt modelId="{96BEF1D6-65A1-4772-8F63-F856850D5E0D}">
      <dgm:prSet/>
      <dgm:spPr/>
      <dgm:t>
        <a:bodyPr/>
        <a:lstStyle/>
        <a:p>
          <a:r>
            <a:rPr lang="hr-HR"/>
            <a:t>Izrađivao vlastiti novac</a:t>
          </a:r>
          <a:endParaRPr lang="hr-HR" dirty="0"/>
        </a:p>
      </dgm:t>
    </dgm:pt>
    <dgm:pt modelId="{53D3AA53-6623-484C-9AF8-86F08AB34F41}" type="parTrans" cxnId="{7682CDCA-DFF4-4C97-B27E-46521DF5A842}">
      <dgm:prSet/>
      <dgm:spPr/>
      <dgm:t>
        <a:bodyPr/>
        <a:lstStyle/>
        <a:p>
          <a:endParaRPr lang="hr-HR"/>
        </a:p>
      </dgm:t>
    </dgm:pt>
    <dgm:pt modelId="{FEC1C031-5564-45B8-92FE-FAD7B75434FA}" type="sibTrans" cxnId="{7682CDCA-DFF4-4C97-B27E-46521DF5A842}">
      <dgm:prSet/>
      <dgm:spPr/>
      <dgm:t>
        <a:bodyPr/>
        <a:lstStyle/>
        <a:p>
          <a:endParaRPr lang="hr-HR"/>
        </a:p>
      </dgm:t>
    </dgm:pt>
    <dgm:pt modelId="{0F580AA6-F626-4A36-AB29-992788AADBC1}" type="pres">
      <dgm:prSet presAssocID="{A3FCC8E4-B588-4771-A23B-BE269AB11A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A51DC6F-40D2-4903-B4FA-69787A0B76E9}" type="pres">
      <dgm:prSet presAssocID="{F8D9233E-2DA2-41E6-9852-4C33E1395A0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B3D3F5-7ECD-405F-9C3D-2F1D1F029522}" type="pres">
      <dgm:prSet presAssocID="{53400C9B-9605-44AD-AD84-9E2BF21F449B}" presName="spacer" presStyleCnt="0"/>
      <dgm:spPr/>
    </dgm:pt>
    <dgm:pt modelId="{641FDCA3-B100-461A-B6DC-6CC23FD83DFB}" type="pres">
      <dgm:prSet presAssocID="{CB97056D-8B59-4813-B19E-30F5224BE98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C19877-BFF0-4BC6-BA86-FB1778374DF1}" type="pres">
      <dgm:prSet presAssocID="{D98792D1-EB76-4F69-BF73-60ABCBF49A28}" presName="spacer" presStyleCnt="0"/>
      <dgm:spPr/>
    </dgm:pt>
    <dgm:pt modelId="{5880F1A0-8DA5-4C4C-8174-D7C69C8EEEFD}" type="pres">
      <dgm:prSet presAssocID="{38686910-887F-4D97-9D88-C07E2745ABB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045FFA5-8EC4-4227-81D3-7556E2179B50}" type="pres">
      <dgm:prSet presAssocID="{2D959233-A22B-4733-9ACE-34CC5EF058D4}" presName="spacer" presStyleCnt="0"/>
      <dgm:spPr/>
    </dgm:pt>
    <dgm:pt modelId="{8AFE3DBB-2EB5-474E-8B4B-D794C9310D7A}" type="pres">
      <dgm:prSet presAssocID="{5AE71F02-0486-48EB-B5E0-93889171828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6E6307-0412-4078-83D6-4365BA4473C5}" type="pres">
      <dgm:prSet presAssocID="{F26A176F-262B-4206-9419-3B8B3A3D9DBA}" presName="spacer" presStyleCnt="0"/>
      <dgm:spPr/>
    </dgm:pt>
    <dgm:pt modelId="{724ABA81-4E69-4086-A745-DF8FAA011F3B}" type="pres">
      <dgm:prSet presAssocID="{96BEF1D6-65A1-4772-8F63-F856850D5E0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7DACF9B-E425-4483-BCD8-8ED2E20081A4}" type="presOf" srcId="{F8D9233E-2DA2-41E6-9852-4C33E1395A0A}" destId="{AA51DC6F-40D2-4903-B4FA-69787A0B76E9}" srcOrd="0" destOrd="0" presId="urn:microsoft.com/office/officeart/2005/8/layout/vList2"/>
    <dgm:cxn modelId="{8A1E8FF4-350E-40A4-A086-F7C53B278EEB}" srcId="{A3FCC8E4-B588-4771-A23B-BE269AB11A6A}" destId="{F8D9233E-2DA2-41E6-9852-4C33E1395A0A}" srcOrd="0" destOrd="0" parTransId="{0E76029B-DAB4-4695-978D-D23A623C1275}" sibTransId="{53400C9B-9605-44AD-AD84-9E2BF21F449B}"/>
    <dgm:cxn modelId="{B5DD2630-FFCB-4C5A-A991-C562D26915BE}" srcId="{A3FCC8E4-B588-4771-A23B-BE269AB11A6A}" destId="{38686910-887F-4D97-9D88-C07E2745ABBF}" srcOrd="2" destOrd="0" parTransId="{A40BA408-91A7-4322-92C2-D523E775E372}" sibTransId="{2D959233-A22B-4733-9ACE-34CC5EF058D4}"/>
    <dgm:cxn modelId="{EEA1B41F-5C93-4932-A705-2DD622AC039A}" type="presOf" srcId="{38686910-887F-4D97-9D88-C07E2745ABBF}" destId="{5880F1A0-8DA5-4C4C-8174-D7C69C8EEEFD}" srcOrd="0" destOrd="0" presId="urn:microsoft.com/office/officeart/2005/8/layout/vList2"/>
    <dgm:cxn modelId="{4E07EDE6-4309-4B02-AD1A-C40CACE02D4F}" type="presOf" srcId="{A3FCC8E4-B588-4771-A23B-BE269AB11A6A}" destId="{0F580AA6-F626-4A36-AB29-992788AADBC1}" srcOrd="0" destOrd="0" presId="urn:microsoft.com/office/officeart/2005/8/layout/vList2"/>
    <dgm:cxn modelId="{10CB7F7E-EDAF-40B0-99F0-0A4DBBF081FB}" type="presOf" srcId="{CB97056D-8B59-4813-B19E-30F5224BE986}" destId="{641FDCA3-B100-461A-B6DC-6CC23FD83DFB}" srcOrd="0" destOrd="0" presId="urn:microsoft.com/office/officeart/2005/8/layout/vList2"/>
    <dgm:cxn modelId="{823CA21C-4DC9-4A6A-8B45-58C1BB2215C4}" srcId="{A3FCC8E4-B588-4771-A23B-BE269AB11A6A}" destId="{CB97056D-8B59-4813-B19E-30F5224BE986}" srcOrd="1" destOrd="0" parTransId="{FE3EBDFB-09FF-475F-B99E-FF2B04C15D79}" sibTransId="{D98792D1-EB76-4F69-BF73-60ABCBF49A28}"/>
    <dgm:cxn modelId="{936F003D-3104-457D-9AFF-040CD14F3F77}" type="presOf" srcId="{96BEF1D6-65A1-4772-8F63-F856850D5E0D}" destId="{724ABA81-4E69-4086-A745-DF8FAA011F3B}" srcOrd="0" destOrd="0" presId="urn:microsoft.com/office/officeart/2005/8/layout/vList2"/>
    <dgm:cxn modelId="{4045AC19-5888-4D70-AA06-FC1B8A9B8E1B}" type="presOf" srcId="{5AE71F02-0486-48EB-B5E0-938891718281}" destId="{8AFE3DBB-2EB5-474E-8B4B-D794C9310D7A}" srcOrd="0" destOrd="0" presId="urn:microsoft.com/office/officeart/2005/8/layout/vList2"/>
    <dgm:cxn modelId="{DEEC3907-072E-4EFC-8A83-2EC2731CFD2E}" srcId="{A3FCC8E4-B588-4771-A23B-BE269AB11A6A}" destId="{5AE71F02-0486-48EB-B5E0-938891718281}" srcOrd="3" destOrd="0" parTransId="{5BCBD71D-1EC9-4976-9C73-5C0038B185B7}" sibTransId="{F26A176F-262B-4206-9419-3B8B3A3D9DBA}"/>
    <dgm:cxn modelId="{7682CDCA-DFF4-4C97-B27E-46521DF5A842}" srcId="{A3FCC8E4-B588-4771-A23B-BE269AB11A6A}" destId="{96BEF1D6-65A1-4772-8F63-F856850D5E0D}" srcOrd="4" destOrd="0" parTransId="{53D3AA53-6623-484C-9AF8-86F08AB34F41}" sibTransId="{FEC1C031-5564-45B8-92FE-FAD7B75434FA}"/>
    <dgm:cxn modelId="{C45B694C-0443-48DE-AD47-64B806625237}" type="presParOf" srcId="{0F580AA6-F626-4A36-AB29-992788AADBC1}" destId="{AA51DC6F-40D2-4903-B4FA-69787A0B76E9}" srcOrd="0" destOrd="0" presId="urn:microsoft.com/office/officeart/2005/8/layout/vList2"/>
    <dgm:cxn modelId="{D04590F5-A8F0-4DF1-8339-9852A0D85152}" type="presParOf" srcId="{0F580AA6-F626-4A36-AB29-992788AADBC1}" destId="{50B3D3F5-7ECD-405F-9C3D-2F1D1F029522}" srcOrd="1" destOrd="0" presId="urn:microsoft.com/office/officeart/2005/8/layout/vList2"/>
    <dgm:cxn modelId="{54258D0D-E608-4D89-941A-E2A8E970FA88}" type="presParOf" srcId="{0F580AA6-F626-4A36-AB29-992788AADBC1}" destId="{641FDCA3-B100-461A-B6DC-6CC23FD83DFB}" srcOrd="2" destOrd="0" presId="urn:microsoft.com/office/officeart/2005/8/layout/vList2"/>
    <dgm:cxn modelId="{278A88F0-8835-42BD-8031-AE87159123A8}" type="presParOf" srcId="{0F580AA6-F626-4A36-AB29-992788AADBC1}" destId="{A9C19877-BFF0-4BC6-BA86-FB1778374DF1}" srcOrd="3" destOrd="0" presId="urn:microsoft.com/office/officeart/2005/8/layout/vList2"/>
    <dgm:cxn modelId="{03265A03-1793-41CD-A360-EDD4AF2026F6}" type="presParOf" srcId="{0F580AA6-F626-4A36-AB29-992788AADBC1}" destId="{5880F1A0-8DA5-4C4C-8174-D7C69C8EEEFD}" srcOrd="4" destOrd="0" presId="urn:microsoft.com/office/officeart/2005/8/layout/vList2"/>
    <dgm:cxn modelId="{6CEA2C8E-57B7-453B-88A3-72E2D52E3189}" type="presParOf" srcId="{0F580AA6-F626-4A36-AB29-992788AADBC1}" destId="{D045FFA5-8EC4-4227-81D3-7556E2179B50}" srcOrd="5" destOrd="0" presId="urn:microsoft.com/office/officeart/2005/8/layout/vList2"/>
    <dgm:cxn modelId="{B6A85B74-2488-44CD-AC5B-BD74DBABB758}" type="presParOf" srcId="{0F580AA6-F626-4A36-AB29-992788AADBC1}" destId="{8AFE3DBB-2EB5-474E-8B4B-D794C9310D7A}" srcOrd="6" destOrd="0" presId="urn:microsoft.com/office/officeart/2005/8/layout/vList2"/>
    <dgm:cxn modelId="{15C1891E-AC1A-4736-B150-D7CDE17DF074}" type="presParOf" srcId="{0F580AA6-F626-4A36-AB29-992788AADBC1}" destId="{D96E6307-0412-4078-83D6-4365BA4473C5}" srcOrd="7" destOrd="0" presId="urn:microsoft.com/office/officeart/2005/8/layout/vList2"/>
    <dgm:cxn modelId="{C7EBD2A7-2A5B-4545-BE4A-427E5B5D7D60}" type="presParOf" srcId="{0F580AA6-F626-4A36-AB29-992788AADBC1}" destId="{724ABA81-4E69-4086-A745-DF8FAA011F3B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AA6810-39A9-48D6-892B-CC987791C5D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A4F3B6-01AF-4B1B-A00B-99FBB4024C1D}" type="pres">
      <dgm:prSet presAssocID="{C1AA6810-39A9-48D6-892B-CC987791C5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</dgm:ptLst>
  <dgm:cxnLst>
    <dgm:cxn modelId="{2C414D60-47C6-4E18-8DE8-A666A8A14571}" type="presOf" srcId="{C1AA6810-39A9-48D6-892B-CC987791C5D3}" destId="{7DA4F3B6-01AF-4B1B-A00B-99FBB4024C1D}" srcOrd="0" destOrd="0" presId="urn:microsoft.com/office/officeart/2005/8/layout/vList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0BA24A-F99E-4EA9-8A5D-03EEDD2B9C1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1358F47-EE65-437F-BAF4-206CE08A38F0}">
      <dgm:prSet custT="1"/>
      <dgm:spPr/>
      <dgm:t>
        <a:bodyPr/>
        <a:lstStyle/>
        <a:p>
          <a:r>
            <a:rPr lang="hr-HR" sz="2400" dirty="0"/>
            <a:t>Sukobi grčkih polisa s Filipom II.</a:t>
          </a:r>
        </a:p>
      </dgm:t>
    </dgm:pt>
    <dgm:pt modelId="{D777224C-6352-48BE-85E6-E18E26AB963D}" type="parTrans" cxnId="{3E6C71C0-5A56-4762-916E-7BA67F2F81EC}">
      <dgm:prSet/>
      <dgm:spPr/>
      <dgm:t>
        <a:bodyPr/>
        <a:lstStyle/>
        <a:p>
          <a:endParaRPr lang="hr-HR"/>
        </a:p>
      </dgm:t>
    </dgm:pt>
    <dgm:pt modelId="{C725E8FF-6B33-4C12-A4E7-A4276A489A96}" type="sibTrans" cxnId="{3E6C71C0-5A56-4762-916E-7BA67F2F81EC}">
      <dgm:prSet/>
      <dgm:spPr/>
      <dgm:t>
        <a:bodyPr/>
        <a:lstStyle/>
        <a:p>
          <a:endParaRPr lang="hr-HR"/>
        </a:p>
      </dgm:t>
    </dgm:pt>
    <dgm:pt modelId="{735EF64B-196E-43FF-B337-FC04C6407A68}">
      <dgm:prSet custT="1"/>
      <dgm:spPr/>
      <dgm:t>
        <a:bodyPr/>
        <a:lstStyle/>
        <a:p>
          <a:r>
            <a:rPr lang="hr-HR" sz="2400" dirty="0"/>
            <a:t>338. godina pr. Krista bitka kod </a:t>
          </a:r>
          <a:r>
            <a:rPr lang="hr-HR" sz="2400" dirty="0" err="1"/>
            <a:t>Heroneje</a:t>
          </a:r>
          <a:endParaRPr lang="hr-HR" sz="2400" dirty="0"/>
        </a:p>
      </dgm:t>
    </dgm:pt>
    <dgm:pt modelId="{2449CF32-AADD-4DB0-82E1-87A9423614AD}" type="parTrans" cxnId="{09B6AFCE-3791-47D6-A540-76DE025B44AB}">
      <dgm:prSet/>
      <dgm:spPr/>
      <dgm:t>
        <a:bodyPr/>
        <a:lstStyle/>
        <a:p>
          <a:endParaRPr lang="hr-HR"/>
        </a:p>
      </dgm:t>
    </dgm:pt>
    <dgm:pt modelId="{4A785731-5C67-4B48-A480-16FC523CADD7}" type="sibTrans" cxnId="{09B6AFCE-3791-47D6-A540-76DE025B44AB}">
      <dgm:prSet/>
      <dgm:spPr/>
      <dgm:t>
        <a:bodyPr/>
        <a:lstStyle/>
        <a:p>
          <a:endParaRPr lang="hr-HR"/>
        </a:p>
      </dgm:t>
    </dgm:pt>
    <dgm:pt modelId="{C68116D1-7EF4-4ED8-9E90-D0B3F555FD4A}">
      <dgm:prSet custT="1"/>
      <dgm:spPr/>
      <dgm:t>
        <a:bodyPr/>
        <a:lstStyle/>
        <a:p>
          <a:r>
            <a:rPr lang="hr-HR" sz="2400" dirty="0"/>
            <a:t>Filip II. postaje vladar nad grčkim polisima</a:t>
          </a:r>
        </a:p>
      </dgm:t>
    </dgm:pt>
    <dgm:pt modelId="{C60FE348-28AA-4E47-BCA5-577F4C1FC68F}" type="parTrans" cxnId="{3904DF16-F7BA-4785-8A7F-385F10FBD7E7}">
      <dgm:prSet/>
      <dgm:spPr/>
      <dgm:t>
        <a:bodyPr/>
        <a:lstStyle/>
        <a:p>
          <a:endParaRPr lang="hr-HR"/>
        </a:p>
      </dgm:t>
    </dgm:pt>
    <dgm:pt modelId="{9BABA7F6-F2B0-4746-838F-DD77B1CA91CB}" type="sibTrans" cxnId="{3904DF16-F7BA-4785-8A7F-385F10FBD7E7}">
      <dgm:prSet/>
      <dgm:spPr/>
      <dgm:t>
        <a:bodyPr/>
        <a:lstStyle/>
        <a:p>
          <a:endParaRPr lang="hr-HR"/>
        </a:p>
      </dgm:t>
    </dgm:pt>
    <dgm:pt modelId="{AF2BCD15-A068-4223-9484-0FB7E0633DD2}">
      <dgm:prSet custT="1"/>
      <dgm:spPr/>
      <dgm:t>
        <a:bodyPr/>
        <a:lstStyle/>
        <a:p>
          <a:r>
            <a:rPr lang="hr-HR" sz="2400" dirty="0"/>
            <a:t>Pripreme za vojni pohod na Perziju</a:t>
          </a:r>
        </a:p>
      </dgm:t>
    </dgm:pt>
    <dgm:pt modelId="{9D9F4F94-5294-4FE5-BB37-5C4987CB567E}" type="parTrans" cxnId="{6FF9822B-A3C9-4D28-A1C7-5CE98B2DDFD3}">
      <dgm:prSet/>
      <dgm:spPr/>
      <dgm:t>
        <a:bodyPr/>
        <a:lstStyle/>
        <a:p>
          <a:endParaRPr lang="hr-HR"/>
        </a:p>
      </dgm:t>
    </dgm:pt>
    <dgm:pt modelId="{E1C32FF7-C9FB-4AC8-8929-490F6CD915CE}" type="sibTrans" cxnId="{6FF9822B-A3C9-4D28-A1C7-5CE98B2DDFD3}">
      <dgm:prSet/>
      <dgm:spPr/>
      <dgm:t>
        <a:bodyPr/>
        <a:lstStyle/>
        <a:p>
          <a:endParaRPr lang="hr-HR"/>
        </a:p>
      </dgm:t>
    </dgm:pt>
    <dgm:pt modelId="{94C78932-5F5C-431C-8388-DBB2D3598357}">
      <dgm:prSet custT="1"/>
      <dgm:spPr/>
      <dgm:t>
        <a:bodyPr/>
        <a:lstStyle/>
        <a:p>
          <a:r>
            <a:rPr lang="hr-HR" sz="2400" dirty="0"/>
            <a:t>Filip II. ubijen u dvorskoj uroti</a:t>
          </a:r>
        </a:p>
        <a:p>
          <a:r>
            <a:rPr lang="hr-HR" sz="1800" dirty="0"/>
            <a:t> </a:t>
          </a:r>
        </a:p>
      </dgm:t>
    </dgm:pt>
    <dgm:pt modelId="{F33C1512-F4DE-4902-89A5-1D79CE0BC2A3}" type="parTrans" cxnId="{373D58E3-FB64-46CC-80F0-EAADB2D73DB8}">
      <dgm:prSet/>
      <dgm:spPr/>
      <dgm:t>
        <a:bodyPr/>
        <a:lstStyle/>
        <a:p>
          <a:endParaRPr lang="hr-HR"/>
        </a:p>
      </dgm:t>
    </dgm:pt>
    <dgm:pt modelId="{372C6AD8-AD7A-4808-AB89-788FF2867AA2}" type="sibTrans" cxnId="{373D58E3-FB64-46CC-80F0-EAADB2D73DB8}">
      <dgm:prSet/>
      <dgm:spPr/>
      <dgm:t>
        <a:bodyPr/>
        <a:lstStyle/>
        <a:p>
          <a:endParaRPr lang="hr-HR"/>
        </a:p>
      </dgm:t>
    </dgm:pt>
    <dgm:pt modelId="{75EACEF4-8BDE-415D-9111-A8C08C6FA21A}" type="pres">
      <dgm:prSet presAssocID="{260BA24A-F99E-4EA9-8A5D-03EEDD2B9C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DA35570-2826-422F-9CC9-2FF04BC5A855}" type="pres">
      <dgm:prSet presAssocID="{F1358F47-EE65-437F-BAF4-206CE08A38F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6101F1-25E0-47E5-AF5F-A96D68CFF001}" type="pres">
      <dgm:prSet presAssocID="{C725E8FF-6B33-4C12-A4E7-A4276A489A96}" presName="spacer" presStyleCnt="0"/>
      <dgm:spPr/>
    </dgm:pt>
    <dgm:pt modelId="{7982D7A6-19B4-4227-8D15-B360F73A4B11}" type="pres">
      <dgm:prSet presAssocID="{735EF64B-196E-43FF-B337-FC04C6407A6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7C997B-0B35-4368-B40B-7D0D1D2068EB}" type="pres">
      <dgm:prSet presAssocID="{4A785731-5C67-4B48-A480-16FC523CADD7}" presName="spacer" presStyleCnt="0"/>
      <dgm:spPr/>
    </dgm:pt>
    <dgm:pt modelId="{1B97BED8-0A13-49DC-B607-085039ADD9A5}" type="pres">
      <dgm:prSet presAssocID="{C68116D1-7EF4-4ED8-9E90-D0B3F555FD4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8E7B0AB-2031-4CEA-9EE2-DC3CD109D9A8}" type="pres">
      <dgm:prSet presAssocID="{9BABA7F6-F2B0-4746-838F-DD77B1CA91CB}" presName="spacer" presStyleCnt="0"/>
      <dgm:spPr/>
    </dgm:pt>
    <dgm:pt modelId="{AFD177E4-F9BC-4D9F-B992-0267535C0A0C}" type="pres">
      <dgm:prSet presAssocID="{AF2BCD15-A068-4223-9484-0FB7E0633DD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2E3062-8282-4231-9384-E77F0B443867}" type="pres">
      <dgm:prSet presAssocID="{E1C32FF7-C9FB-4AC8-8929-490F6CD915CE}" presName="spacer" presStyleCnt="0"/>
      <dgm:spPr/>
    </dgm:pt>
    <dgm:pt modelId="{AB68396C-D835-43E4-9846-4038B9AC98DD}" type="pres">
      <dgm:prSet presAssocID="{94C78932-5F5C-431C-8388-DBB2D359835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5AC78F1-971E-48E8-B2AD-681465D1F151}" type="presOf" srcId="{AF2BCD15-A068-4223-9484-0FB7E0633DD2}" destId="{AFD177E4-F9BC-4D9F-B992-0267535C0A0C}" srcOrd="0" destOrd="0" presId="urn:microsoft.com/office/officeart/2005/8/layout/vList2"/>
    <dgm:cxn modelId="{3E6C71C0-5A56-4762-916E-7BA67F2F81EC}" srcId="{260BA24A-F99E-4EA9-8A5D-03EEDD2B9C18}" destId="{F1358F47-EE65-437F-BAF4-206CE08A38F0}" srcOrd="0" destOrd="0" parTransId="{D777224C-6352-48BE-85E6-E18E26AB963D}" sibTransId="{C725E8FF-6B33-4C12-A4E7-A4276A489A96}"/>
    <dgm:cxn modelId="{948721F1-CE19-4F76-940C-607F6790F785}" type="presOf" srcId="{94C78932-5F5C-431C-8388-DBB2D3598357}" destId="{AB68396C-D835-43E4-9846-4038B9AC98DD}" srcOrd="0" destOrd="0" presId="urn:microsoft.com/office/officeart/2005/8/layout/vList2"/>
    <dgm:cxn modelId="{714C01FB-589C-4120-AC3D-8DEE5A9926E3}" type="presOf" srcId="{F1358F47-EE65-437F-BAF4-206CE08A38F0}" destId="{ADA35570-2826-422F-9CC9-2FF04BC5A855}" srcOrd="0" destOrd="0" presId="urn:microsoft.com/office/officeart/2005/8/layout/vList2"/>
    <dgm:cxn modelId="{3904DF16-F7BA-4785-8A7F-385F10FBD7E7}" srcId="{260BA24A-F99E-4EA9-8A5D-03EEDD2B9C18}" destId="{C68116D1-7EF4-4ED8-9E90-D0B3F555FD4A}" srcOrd="2" destOrd="0" parTransId="{C60FE348-28AA-4E47-BCA5-577F4C1FC68F}" sibTransId="{9BABA7F6-F2B0-4746-838F-DD77B1CA91CB}"/>
    <dgm:cxn modelId="{6FF9822B-A3C9-4D28-A1C7-5CE98B2DDFD3}" srcId="{260BA24A-F99E-4EA9-8A5D-03EEDD2B9C18}" destId="{AF2BCD15-A068-4223-9484-0FB7E0633DD2}" srcOrd="3" destOrd="0" parTransId="{9D9F4F94-5294-4FE5-BB37-5C4987CB567E}" sibTransId="{E1C32FF7-C9FB-4AC8-8929-490F6CD915CE}"/>
    <dgm:cxn modelId="{09B6AFCE-3791-47D6-A540-76DE025B44AB}" srcId="{260BA24A-F99E-4EA9-8A5D-03EEDD2B9C18}" destId="{735EF64B-196E-43FF-B337-FC04C6407A68}" srcOrd="1" destOrd="0" parTransId="{2449CF32-AADD-4DB0-82E1-87A9423614AD}" sibTransId="{4A785731-5C67-4B48-A480-16FC523CADD7}"/>
    <dgm:cxn modelId="{56B481F1-DEE5-4765-95B3-8BFE783E7563}" type="presOf" srcId="{735EF64B-196E-43FF-B337-FC04C6407A68}" destId="{7982D7A6-19B4-4227-8D15-B360F73A4B11}" srcOrd="0" destOrd="0" presId="urn:microsoft.com/office/officeart/2005/8/layout/vList2"/>
    <dgm:cxn modelId="{1CF0B82D-CF13-4B38-B6AB-D97A7C542801}" type="presOf" srcId="{C68116D1-7EF4-4ED8-9E90-D0B3F555FD4A}" destId="{1B97BED8-0A13-49DC-B607-085039ADD9A5}" srcOrd="0" destOrd="0" presId="urn:microsoft.com/office/officeart/2005/8/layout/vList2"/>
    <dgm:cxn modelId="{373D58E3-FB64-46CC-80F0-EAADB2D73DB8}" srcId="{260BA24A-F99E-4EA9-8A5D-03EEDD2B9C18}" destId="{94C78932-5F5C-431C-8388-DBB2D3598357}" srcOrd="4" destOrd="0" parTransId="{F33C1512-F4DE-4902-89A5-1D79CE0BC2A3}" sibTransId="{372C6AD8-AD7A-4808-AB89-788FF2867AA2}"/>
    <dgm:cxn modelId="{526D4F28-4578-402F-A0CB-CAFC0D84CF67}" type="presOf" srcId="{260BA24A-F99E-4EA9-8A5D-03EEDD2B9C18}" destId="{75EACEF4-8BDE-415D-9111-A8C08C6FA21A}" srcOrd="0" destOrd="0" presId="urn:microsoft.com/office/officeart/2005/8/layout/vList2"/>
    <dgm:cxn modelId="{64E63198-8EF1-4CB2-8711-E22CE38F2F62}" type="presParOf" srcId="{75EACEF4-8BDE-415D-9111-A8C08C6FA21A}" destId="{ADA35570-2826-422F-9CC9-2FF04BC5A855}" srcOrd="0" destOrd="0" presId="urn:microsoft.com/office/officeart/2005/8/layout/vList2"/>
    <dgm:cxn modelId="{3612B6B4-A7DD-4E22-8904-2FD5DEEE974C}" type="presParOf" srcId="{75EACEF4-8BDE-415D-9111-A8C08C6FA21A}" destId="{006101F1-25E0-47E5-AF5F-A96D68CFF001}" srcOrd="1" destOrd="0" presId="urn:microsoft.com/office/officeart/2005/8/layout/vList2"/>
    <dgm:cxn modelId="{19FA93B6-895B-4FC3-BC5C-201D932817B1}" type="presParOf" srcId="{75EACEF4-8BDE-415D-9111-A8C08C6FA21A}" destId="{7982D7A6-19B4-4227-8D15-B360F73A4B11}" srcOrd="2" destOrd="0" presId="urn:microsoft.com/office/officeart/2005/8/layout/vList2"/>
    <dgm:cxn modelId="{F5898E63-0B33-4259-9271-897EA64DC7E2}" type="presParOf" srcId="{75EACEF4-8BDE-415D-9111-A8C08C6FA21A}" destId="{107C997B-0B35-4368-B40B-7D0D1D2068EB}" srcOrd="3" destOrd="0" presId="urn:microsoft.com/office/officeart/2005/8/layout/vList2"/>
    <dgm:cxn modelId="{96A2F5A3-C8C8-495F-B42E-F8B3750809B7}" type="presParOf" srcId="{75EACEF4-8BDE-415D-9111-A8C08C6FA21A}" destId="{1B97BED8-0A13-49DC-B607-085039ADD9A5}" srcOrd="4" destOrd="0" presId="urn:microsoft.com/office/officeart/2005/8/layout/vList2"/>
    <dgm:cxn modelId="{6F3EE975-7501-47EA-9228-CFDC56CC963D}" type="presParOf" srcId="{75EACEF4-8BDE-415D-9111-A8C08C6FA21A}" destId="{98E7B0AB-2031-4CEA-9EE2-DC3CD109D9A8}" srcOrd="5" destOrd="0" presId="urn:microsoft.com/office/officeart/2005/8/layout/vList2"/>
    <dgm:cxn modelId="{389A88DC-D88E-408D-915B-DDAE62EB38BE}" type="presParOf" srcId="{75EACEF4-8BDE-415D-9111-A8C08C6FA21A}" destId="{AFD177E4-F9BC-4D9F-B992-0267535C0A0C}" srcOrd="6" destOrd="0" presId="urn:microsoft.com/office/officeart/2005/8/layout/vList2"/>
    <dgm:cxn modelId="{D5E90FE5-E512-47A6-8265-314C50E5F957}" type="presParOf" srcId="{75EACEF4-8BDE-415D-9111-A8C08C6FA21A}" destId="{A12E3062-8282-4231-9384-E77F0B443867}" srcOrd="7" destOrd="0" presId="urn:microsoft.com/office/officeart/2005/8/layout/vList2"/>
    <dgm:cxn modelId="{69BDC046-F66B-46F0-8596-3C7DD7C8195B}" type="presParOf" srcId="{75EACEF4-8BDE-415D-9111-A8C08C6FA21A}" destId="{AB68396C-D835-43E4-9846-4038B9AC98D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8422D3-78BB-45E9-81CA-4C4FCB814AA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7A6ACC-B864-49AA-B242-DA67915F5C77}">
      <dgm:prSet/>
      <dgm:spPr/>
      <dgm:t>
        <a:bodyPr/>
        <a:lstStyle/>
        <a:p>
          <a:r>
            <a:rPr lang="hr-HR" dirty="0"/>
            <a:t>Aleksandar III. Makedonski</a:t>
          </a:r>
        </a:p>
      </dgm:t>
    </dgm:pt>
    <dgm:pt modelId="{A1B32C22-5BA6-41F8-86CA-43341920537A}" type="parTrans" cxnId="{5585ED1E-3E5D-419D-919B-857586C0A769}">
      <dgm:prSet/>
      <dgm:spPr/>
      <dgm:t>
        <a:bodyPr/>
        <a:lstStyle/>
        <a:p>
          <a:endParaRPr lang="hr-HR"/>
        </a:p>
      </dgm:t>
    </dgm:pt>
    <dgm:pt modelId="{277F08C0-6F1A-4977-B479-9F5883D4A1F9}" type="sibTrans" cxnId="{5585ED1E-3E5D-419D-919B-857586C0A769}">
      <dgm:prSet/>
      <dgm:spPr/>
      <dgm:t>
        <a:bodyPr/>
        <a:lstStyle/>
        <a:p>
          <a:endParaRPr lang="hr-HR"/>
        </a:p>
      </dgm:t>
    </dgm:pt>
    <dgm:pt modelId="{C47B326A-0175-4536-9D1E-B6064DD05E4E}">
      <dgm:prSet/>
      <dgm:spPr/>
      <dgm:t>
        <a:bodyPr/>
        <a:lstStyle/>
        <a:p>
          <a:r>
            <a:rPr lang="hr-HR" dirty="0"/>
            <a:t>Hrabar, inteligentan i vrlo obrazovan</a:t>
          </a:r>
        </a:p>
      </dgm:t>
    </dgm:pt>
    <dgm:pt modelId="{062D3AF0-A920-4604-A3D4-61842A186FE6}" type="parTrans" cxnId="{75E6B271-22B2-4D64-B9C3-4600A4403883}">
      <dgm:prSet/>
      <dgm:spPr/>
      <dgm:t>
        <a:bodyPr/>
        <a:lstStyle/>
        <a:p>
          <a:endParaRPr lang="hr-HR"/>
        </a:p>
      </dgm:t>
    </dgm:pt>
    <dgm:pt modelId="{DECFEADC-7E51-4998-BEAF-DDA37E3D8204}" type="sibTrans" cxnId="{75E6B271-22B2-4D64-B9C3-4600A4403883}">
      <dgm:prSet/>
      <dgm:spPr/>
      <dgm:t>
        <a:bodyPr/>
        <a:lstStyle/>
        <a:p>
          <a:endParaRPr lang="hr-HR"/>
        </a:p>
      </dgm:t>
    </dgm:pt>
    <dgm:pt modelId="{41E0E48C-8CFB-489D-A245-FC78AC4D5DE0}">
      <dgm:prSet/>
      <dgm:spPr/>
      <dgm:t>
        <a:bodyPr/>
        <a:lstStyle/>
        <a:p>
          <a:r>
            <a:rPr lang="hr-HR" dirty="0"/>
            <a:t>Pobuna grčkih polisa protiv makedonske vlasti</a:t>
          </a:r>
        </a:p>
      </dgm:t>
    </dgm:pt>
    <dgm:pt modelId="{19A5EE64-5B6A-413A-A571-A213886BCBF6}" type="parTrans" cxnId="{971C505F-DAD9-422D-AEA4-8523A73A161A}">
      <dgm:prSet/>
      <dgm:spPr/>
      <dgm:t>
        <a:bodyPr/>
        <a:lstStyle/>
        <a:p>
          <a:endParaRPr lang="hr-HR"/>
        </a:p>
      </dgm:t>
    </dgm:pt>
    <dgm:pt modelId="{31E1ECCF-EDA3-4B5F-BF94-FB00211E90EC}" type="sibTrans" cxnId="{971C505F-DAD9-422D-AEA4-8523A73A161A}">
      <dgm:prSet/>
      <dgm:spPr/>
      <dgm:t>
        <a:bodyPr/>
        <a:lstStyle/>
        <a:p>
          <a:endParaRPr lang="hr-HR"/>
        </a:p>
      </dgm:t>
    </dgm:pt>
    <dgm:pt modelId="{B25E7B4C-581F-44D0-ADE7-C57CB8852EB6}">
      <dgm:prSet/>
      <dgm:spPr/>
      <dgm:t>
        <a:bodyPr/>
        <a:lstStyle/>
        <a:p>
          <a:r>
            <a:rPr lang="hr-HR" dirty="0"/>
            <a:t>Pohod na Perziju, 40000 Makedonaca i Grka</a:t>
          </a:r>
        </a:p>
      </dgm:t>
    </dgm:pt>
    <dgm:pt modelId="{1A44F4CF-7184-4661-ACB0-C295AB05B250}" type="parTrans" cxnId="{9014728B-7D14-49F2-8933-6E3D078EF256}">
      <dgm:prSet/>
      <dgm:spPr/>
      <dgm:t>
        <a:bodyPr/>
        <a:lstStyle/>
        <a:p>
          <a:endParaRPr lang="hr-HR"/>
        </a:p>
      </dgm:t>
    </dgm:pt>
    <dgm:pt modelId="{D80B5974-3BEC-477F-959D-2704538D583D}" type="sibTrans" cxnId="{9014728B-7D14-49F2-8933-6E3D078EF256}">
      <dgm:prSet/>
      <dgm:spPr/>
      <dgm:t>
        <a:bodyPr/>
        <a:lstStyle/>
        <a:p>
          <a:endParaRPr lang="hr-HR"/>
        </a:p>
      </dgm:t>
    </dgm:pt>
    <dgm:pt modelId="{17611F11-96DC-44A2-AFCD-607CDCFC2B0A}">
      <dgm:prSet/>
      <dgm:spPr/>
      <dgm:t>
        <a:bodyPr/>
        <a:lstStyle/>
        <a:p>
          <a:r>
            <a:rPr lang="hr-HR" dirty="0"/>
            <a:t>334. godina pr. Krista prijelaz preko </a:t>
          </a:r>
          <a:r>
            <a:rPr lang="hr-HR" dirty="0" err="1"/>
            <a:t>Helesponta</a:t>
          </a:r>
          <a:endParaRPr lang="hr-HR" dirty="0"/>
        </a:p>
      </dgm:t>
    </dgm:pt>
    <dgm:pt modelId="{D133A68A-2063-417D-9509-EF5149F69657}" type="parTrans" cxnId="{12B958E0-9C91-4B03-84F2-A04EBFF02C8D}">
      <dgm:prSet/>
      <dgm:spPr/>
      <dgm:t>
        <a:bodyPr/>
        <a:lstStyle/>
        <a:p>
          <a:endParaRPr lang="hr-HR"/>
        </a:p>
      </dgm:t>
    </dgm:pt>
    <dgm:pt modelId="{C33AF2FE-48AD-464D-8A46-A7A6AEA8677D}" type="sibTrans" cxnId="{12B958E0-9C91-4B03-84F2-A04EBFF02C8D}">
      <dgm:prSet/>
      <dgm:spPr/>
      <dgm:t>
        <a:bodyPr/>
        <a:lstStyle/>
        <a:p>
          <a:endParaRPr lang="hr-HR"/>
        </a:p>
      </dgm:t>
    </dgm:pt>
    <dgm:pt modelId="{7BBE7EBB-786E-4B40-B240-7AC8134E12E9}" type="pres">
      <dgm:prSet presAssocID="{808422D3-78BB-45E9-81CA-4C4FCB814A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FDF6E31-B068-4994-9CE5-09A640A4B151}" type="pres">
      <dgm:prSet presAssocID="{B77A6ACC-B864-49AA-B242-DA67915F5C7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A2643F-1356-407F-9414-985C956DC2F9}" type="pres">
      <dgm:prSet presAssocID="{277F08C0-6F1A-4977-B479-9F5883D4A1F9}" presName="spacer" presStyleCnt="0"/>
      <dgm:spPr/>
    </dgm:pt>
    <dgm:pt modelId="{BF1799AD-ADF7-4B3E-ABD8-A3FE7873E345}" type="pres">
      <dgm:prSet presAssocID="{C47B326A-0175-4536-9D1E-B6064DD05E4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0DA9FD-D842-4C05-B008-AA1570E83B46}" type="pres">
      <dgm:prSet presAssocID="{DECFEADC-7E51-4998-BEAF-DDA37E3D8204}" presName="spacer" presStyleCnt="0"/>
      <dgm:spPr/>
    </dgm:pt>
    <dgm:pt modelId="{E5183473-2D98-4797-AA55-E45CD861F238}" type="pres">
      <dgm:prSet presAssocID="{41E0E48C-8CFB-489D-A245-FC78AC4D5DE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2562F11-6277-49D0-86C2-11A5753DAEAE}" type="pres">
      <dgm:prSet presAssocID="{31E1ECCF-EDA3-4B5F-BF94-FB00211E90EC}" presName="spacer" presStyleCnt="0"/>
      <dgm:spPr/>
    </dgm:pt>
    <dgm:pt modelId="{B960608C-CBBC-4F05-9E90-2970E4564F6C}" type="pres">
      <dgm:prSet presAssocID="{B25E7B4C-581F-44D0-ADE7-C57CB8852EB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750652C-7758-44D7-A1E6-43DB7D947000}" type="pres">
      <dgm:prSet presAssocID="{D80B5974-3BEC-477F-959D-2704538D583D}" presName="spacer" presStyleCnt="0"/>
      <dgm:spPr/>
    </dgm:pt>
    <dgm:pt modelId="{3F69D55C-1A77-4256-B6E9-94FED951D680}" type="pres">
      <dgm:prSet presAssocID="{17611F11-96DC-44A2-AFCD-607CDCFC2B0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348CFC1-C194-42E7-A640-7D7B61E623B4}" type="presOf" srcId="{B25E7B4C-581F-44D0-ADE7-C57CB8852EB6}" destId="{B960608C-CBBC-4F05-9E90-2970E4564F6C}" srcOrd="0" destOrd="0" presId="urn:microsoft.com/office/officeart/2005/8/layout/vList2"/>
    <dgm:cxn modelId="{5585ED1E-3E5D-419D-919B-857586C0A769}" srcId="{808422D3-78BB-45E9-81CA-4C4FCB814AAD}" destId="{B77A6ACC-B864-49AA-B242-DA67915F5C77}" srcOrd="0" destOrd="0" parTransId="{A1B32C22-5BA6-41F8-86CA-43341920537A}" sibTransId="{277F08C0-6F1A-4977-B479-9F5883D4A1F9}"/>
    <dgm:cxn modelId="{1B9161B7-31A7-4338-890F-81BDC4DDEF5E}" type="presOf" srcId="{41E0E48C-8CFB-489D-A245-FC78AC4D5DE0}" destId="{E5183473-2D98-4797-AA55-E45CD861F238}" srcOrd="0" destOrd="0" presId="urn:microsoft.com/office/officeart/2005/8/layout/vList2"/>
    <dgm:cxn modelId="{CD26013F-7E4A-40F6-82B9-8E1B48710901}" type="presOf" srcId="{808422D3-78BB-45E9-81CA-4C4FCB814AAD}" destId="{7BBE7EBB-786E-4B40-B240-7AC8134E12E9}" srcOrd="0" destOrd="0" presId="urn:microsoft.com/office/officeart/2005/8/layout/vList2"/>
    <dgm:cxn modelId="{75E6B271-22B2-4D64-B9C3-4600A4403883}" srcId="{808422D3-78BB-45E9-81CA-4C4FCB814AAD}" destId="{C47B326A-0175-4536-9D1E-B6064DD05E4E}" srcOrd="1" destOrd="0" parTransId="{062D3AF0-A920-4604-A3D4-61842A186FE6}" sibTransId="{DECFEADC-7E51-4998-BEAF-DDA37E3D8204}"/>
    <dgm:cxn modelId="{5C3FC2E0-9CE4-4CC2-A318-3EE564728E5D}" type="presOf" srcId="{C47B326A-0175-4536-9D1E-B6064DD05E4E}" destId="{BF1799AD-ADF7-4B3E-ABD8-A3FE7873E345}" srcOrd="0" destOrd="0" presId="urn:microsoft.com/office/officeart/2005/8/layout/vList2"/>
    <dgm:cxn modelId="{12B958E0-9C91-4B03-84F2-A04EBFF02C8D}" srcId="{808422D3-78BB-45E9-81CA-4C4FCB814AAD}" destId="{17611F11-96DC-44A2-AFCD-607CDCFC2B0A}" srcOrd="4" destOrd="0" parTransId="{D133A68A-2063-417D-9509-EF5149F69657}" sibTransId="{C33AF2FE-48AD-464D-8A46-A7A6AEA8677D}"/>
    <dgm:cxn modelId="{9014728B-7D14-49F2-8933-6E3D078EF256}" srcId="{808422D3-78BB-45E9-81CA-4C4FCB814AAD}" destId="{B25E7B4C-581F-44D0-ADE7-C57CB8852EB6}" srcOrd="3" destOrd="0" parTransId="{1A44F4CF-7184-4661-ACB0-C295AB05B250}" sibTransId="{D80B5974-3BEC-477F-959D-2704538D583D}"/>
    <dgm:cxn modelId="{971C505F-DAD9-422D-AEA4-8523A73A161A}" srcId="{808422D3-78BB-45E9-81CA-4C4FCB814AAD}" destId="{41E0E48C-8CFB-489D-A245-FC78AC4D5DE0}" srcOrd="2" destOrd="0" parTransId="{19A5EE64-5B6A-413A-A571-A213886BCBF6}" sibTransId="{31E1ECCF-EDA3-4B5F-BF94-FB00211E90EC}"/>
    <dgm:cxn modelId="{A758FFD3-CFF2-4E62-87D1-7983238C7ACF}" type="presOf" srcId="{17611F11-96DC-44A2-AFCD-607CDCFC2B0A}" destId="{3F69D55C-1A77-4256-B6E9-94FED951D680}" srcOrd="0" destOrd="0" presId="urn:microsoft.com/office/officeart/2005/8/layout/vList2"/>
    <dgm:cxn modelId="{3AF77CFD-9490-491C-895C-F2F6FCAE718D}" type="presOf" srcId="{B77A6ACC-B864-49AA-B242-DA67915F5C77}" destId="{2FDF6E31-B068-4994-9CE5-09A640A4B151}" srcOrd="0" destOrd="0" presId="urn:microsoft.com/office/officeart/2005/8/layout/vList2"/>
    <dgm:cxn modelId="{7AB2D491-EFF7-48FF-9270-1070240ABC7E}" type="presParOf" srcId="{7BBE7EBB-786E-4B40-B240-7AC8134E12E9}" destId="{2FDF6E31-B068-4994-9CE5-09A640A4B151}" srcOrd="0" destOrd="0" presId="urn:microsoft.com/office/officeart/2005/8/layout/vList2"/>
    <dgm:cxn modelId="{7395689D-A72D-4EC9-9D67-5D4969DD85B5}" type="presParOf" srcId="{7BBE7EBB-786E-4B40-B240-7AC8134E12E9}" destId="{17A2643F-1356-407F-9414-985C956DC2F9}" srcOrd="1" destOrd="0" presId="urn:microsoft.com/office/officeart/2005/8/layout/vList2"/>
    <dgm:cxn modelId="{6844A8F6-02B4-469D-B9CB-134781BD03B4}" type="presParOf" srcId="{7BBE7EBB-786E-4B40-B240-7AC8134E12E9}" destId="{BF1799AD-ADF7-4B3E-ABD8-A3FE7873E345}" srcOrd="2" destOrd="0" presId="urn:microsoft.com/office/officeart/2005/8/layout/vList2"/>
    <dgm:cxn modelId="{1252E8E9-19CD-4237-BC07-106BB2812D7E}" type="presParOf" srcId="{7BBE7EBB-786E-4B40-B240-7AC8134E12E9}" destId="{6C0DA9FD-D842-4C05-B008-AA1570E83B46}" srcOrd="3" destOrd="0" presId="urn:microsoft.com/office/officeart/2005/8/layout/vList2"/>
    <dgm:cxn modelId="{99076C3B-2D0A-46FC-87F8-B57124284EAF}" type="presParOf" srcId="{7BBE7EBB-786E-4B40-B240-7AC8134E12E9}" destId="{E5183473-2D98-4797-AA55-E45CD861F238}" srcOrd="4" destOrd="0" presId="urn:microsoft.com/office/officeart/2005/8/layout/vList2"/>
    <dgm:cxn modelId="{2D04E12A-AFF7-4CFA-A066-13A965941A76}" type="presParOf" srcId="{7BBE7EBB-786E-4B40-B240-7AC8134E12E9}" destId="{52562F11-6277-49D0-86C2-11A5753DAEAE}" srcOrd="5" destOrd="0" presId="urn:microsoft.com/office/officeart/2005/8/layout/vList2"/>
    <dgm:cxn modelId="{636895BE-ABC8-4C61-B31A-410B7E0ABFF7}" type="presParOf" srcId="{7BBE7EBB-786E-4B40-B240-7AC8134E12E9}" destId="{B960608C-CBBC-4F05-9E90-2970E4564F6C}" srcOrd="6" destOrd="0" presId="urn:microsoft.com/office/officeart/2005/8/layout/vList2"/>
    <dgm:cxn modelId="{6956078A-5B04-4297-8C0A-716959BF6688}" type="presParOf" srcId="{7BBE7EBB-786E-4B40-B240-7AC8134E12E9}" destId="{2750652C-7758-44D7-A1E6-43DB7D947000}" srcOrd="7" destOrd="0" presId="urn:microsoft.com/office/officeart/2005/8/layout/vList2"/>
    <dgm:cxn modelId="{F7D4E30A-53AB-4FC7-90E6-31F9E4B6A202}" type="presParOf" srcId="{7BBE7EBB-786E-4B40-B240-7AC8134E12E9}" destId="{3F69D55C-1A77-4256-B6E9-94FED951D68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786184-311E-4140-96B5-BA77321197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40DBBE3-A92F-4CB0-9161-1F1A98543145}" type="pres">
      <dgm:prSet presAssocID="{2F786184-311E-4140-96B5-BA77321197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</dgm:ptLst>
  <dgm:cxnLst>
    <dgm:cxn modelId="{D39C9A51-6B8C-4DC9-9F82-D950BE7CEE6F}" type="presOf" srcId="{2F786184-311E-4140-96B5-BA7732119737}" destId="{740DBBE3-A92F-4CB0-9161-1F1A98543145}" srcOrd="0" destOrd="0" presId="urn:microsoft.com/office/officeart/2005/8/layout/vList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8422D3-78BB-45E9-81CA-4C4FCB814AA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2A71B0-62E8-4EB7-B3D1-FD71F85E934F}">
      <dgm:prSet/>
      <dgm:spPr/>
      <dgm:t>
        <a:bodyPr/>
        <a:lstStyle/>
        <a:p>
          <a:r>
            <a:rPr lang="hr-HR" dirty="0"/>
            <a:t>Bitke protiv perzijskog vladara Darija III.:</a:t>
          </a:r>
        </a:p>
      </dgm:t>
    </dgm:pt>
    <dgm:pt modelId="{64EFC46C-56B5-4278-AE24-F528F2535BF5}" type="parTrans" cxnId="{DC60BDC2-856A-42CE-A8CE-B9DFC89D158C}">
      <dgm:prSet/>
      <dgm:spPr/>
      <dgm:t>
        <a:bodyPr/>
        <a:lstStyle/>
        <a:p>
          <a:endParaRPr lang="hr-HR"/>
        </a:p>
      </dgm:t>
    </dgm:pt>
    <dgm:pt modelId="{A46803A6-8A03-4D73-835E-C57CEC54DE92}" type="sibTrans" cxnId="{DC60BDC2-856A-42CE-A8CE-B9DFC89D158C}">
      <dgm:prSet/>
      <dgm:spPr/>
      <dgm:t>
        <a:bodyPr/>
        <a:lstStyle/>
        <a:p>
          <a:endParaRPr lang="hr-HR"/>
        </a:p>
      </dgm:t>
    </dgm:pt>
    <dgm:pt modelId="{7A83F2BE-3723-428E-AAC2-F051A2A7F8A7}">
      <dgm:prSet/>
      <dgm:spPr/>
      <dgm:t>
        <a:bodyPr/>
        <a:lstStyle/>
        <a:p>
          <a:r>
            <a:rPr lang="hr-HR" dirty="0"/>
            <a:t>334. godina pr. Krista, bitka kod rijeke </a:t>
          </a:r>
          <a:r>
            <a:rPr lang="hr-HR" dirty="0" err="1"/>
            <a:t>Granik</a:t>
          </a:r>
          <a:r>
            <a:rPr lang="hr-HR" dirty="0"/>
            <a:t> – osvajanje Male Azije</a:t>
          </a:r>
        </a:p>
      </dgm:t>
    </dgm:pt>
    <dgm:pt modelId="{2A2450FA-67A8-4037-AC4A-7CEA97AAC1B4}" type="parTrans" cxnId="{95EFB688-915D-4C7E-8381-504F31CF0569}">
      <dgm:prSet/>
      <dgm:spPr/>
      <dgm:t>
        <a:bodyPr/>
        <a:lstStyle/>
        <a:p>
          <a:endParaRPr lang="hr-HR"/>
        </a:p>
      </dgm:t>
    </dgm:pt>
    <dgm:pt modelId="{30F0A43E-AA9A-45BE-886D-87583E5CC9FD}" type="sibTrans" cxnId="{95EFB688-915D-4C7E-8381-504F31CF0569}">
      <dgm:prSet/>
      <dgm:spPr/>
      <dgm:t>
        <a:bodyPr/>
        <a:lstStyle/>
        <a:p>
          <a:endParaRPr lang="hr-HR"/>
        </a:p>
      </dgm:t>
    </dgm:pt>
    <dgm:pt modelId="{FAA6C483-CECF-4E1C-9E3E-54A86AD8661B}">
      <dgm:prSet/>
      <dgm:spPr/>
      <dgm:t>
        <a:bodyPr/>
        <a:lstStyle/>
        <a:p>
          <a:r>
            <a:rPr lang="hr-HR" dirty="0"/>
            <a:t>333. godina pr. Krista, bitka kod grada </a:t>
          </a:r>
          <a:r>
            <a:rPr lang="hr-HR" dirty="0" err="1"/>
            <a:t>Issa</a:t>
          </a:r>
          <a:r>
            <a:rPr lang="hr-HR" dirty="0"/>
            <a:t>, prodor u </a:t>
          </a:r>
          <a:r>
            <a:rPr lang="hr-HR" dirty="0" err="1"/>
            <a:t>Feniciju</a:t>
          </a:r>
          <a:r>
            <a:rPr lang="hr-HR" dirty="0"/>
            <a:t> i osvajanje Egipta</a:t>
          </a:r>
        </a:p>
      </dgm:t>
    </dgm:pt>
    <dgm:pt modelId="{C8E21EC1-2223-4E53-950B-DC263675738C}" type="parTrans" cxnId="{106F7BFD-8C67-4DC1-9BD8-D2857E3AE4A1}">
      <dgm:prSet/>
      <dgm:spPr/>
      <dgm:t>
        <a:bodyPr/>
        <a:lstStyle/>
        <a:p>
          <a:endParaRPr lang="hr-HR"/>
        </a:p>
      </dgm:t>
    </dgm:pt>
    <dgm:pt modelId="{9293B400-7B10-49F1-95FC-4DC006568A7F}" type="sibTrans" cxnId="{106F7BFD-8C67-4DC1-9BD8-D2857E3AE4A1}">
      <dgm:prSet/>
      <dgm:spPr/>
      <dgm:t>
        <a:bodyPr/>
        <a:lstStyle/>
        <a:p>
          <a:endParaRPr lang="hr-HR"/>
        </a:p>
      </dgm:t>
    </dgm:pt>
    <dgm:pt modelId="{7A1C31AE-ADE4-4B2F-8100-A29DF8F2AAE8}">
      <dgm:prSet/>
      <dgm:spPr/>
      <dgm:t>
        <a:bodyPr/>
        <a:lstStyle/>
        <a:p>
          <a:r>
            <a:rPr lang="hr-HR" dirty="0"/>
            <a:t>331. godina pr. Krista, bitka kod </a:t>
          </a:r>
          <a:r>
            <a:rPr lang="hr-HR" dirty="0" err="1"/>
            <a:t>Gaugamele</a:t>
          </a:r>
          <a:r>
            <a:rPr lang="hr-HR" dirty="0"/>
            <a:t>, potpuni poraz perzijske vojske</a:t>
          </a:r>
        </a:p>
      </dgm:t>
    </dgm:pt>
    <dgm:pt modelId="{DA41510E-BB87-4078-9E2A-F98325C0167D}" type="parTrans" cxnId="{A5B0C23F-28D9-4851-96D4-0D77DF6C30BA}">
      <dgm:prSet/>
      <dgm:spPr/>
      <dgm:t>
        <a:bodyPr/>
        <a:lstStyle/>
        <a:p>
          <a:endParaRPr lang="hr-HR"/>
        </a:p>
      </dgm:t>
    </dgm:pt>
    <dgm:pt modelId="{65732573-CC16-4D00-A0D8-4FA4E19623DB}" type="sibTrans" cxnId="{A5B0C23F-28D9-4851-96D4-0D77DF6C30BA}">
      <dgm:prSet/>
      <dgm:spPr/>
      <dgm:t>
        <a:bodyPr/>
        <a:lstStyle/>
        <a:p>
          <a:endParaRPr lang="hr-HR"/>
        </a:p>
      </dgm:t>
    </dgm:pt>
    <dgm:pt modelId="{7BBE7EBB-786E-4B40-B240-7AC8134E12E9}" type="pres">
      <dgm:prSet presAssocID="{808422D3-78BB-45E9-81CA-4C4FCB814A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F7C7A15-9A7E-4302-923E-1B4C1DF723D1}" type="pres">
      <dgm:prSet presAssocID="{682A71B0-62E8-4EB7-B3D1-FD71F85E934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9DFDBD5-4C29-4628-9087-1DEBBE196C8D}" type="pres">
      <dgm:prSet presAssocID="{A46803A6-8A03-4D73-835E-C57CEC54DE92}" presName="spacer" presStyleCnt="0"/>
      <dgm:spPr/>
    </dgm:pt>
    <dgm:pt modelId="{DE7F09C0-5440-427A-A841-E3B934849FB3}" type="pres">
      <dgm:prSet presAssocID="{7A83F2BE-3723-428E-AAC2-F051A2A7F8A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15296B-99FD-40E6-9000-C3C86DCFD6F8}" type="pres">
      <dgm:prSet presAssocID="{30F0A43E-AA9A-45BE-886D-87583E5CC9FD}" presName="spacer" presStyleCnt="0"/>
      <dgm:spPr/>
    </dgm:pt>
    <dgm:pt modelId="{E66646B7-4462-4F78-8311-472B35674720}" type="pres">
      <dgm:prSet presAssocID="{FAA6C483-CECF-4E1C-9E3E-54A86AD8661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945366-6D54-4152-A52E-A259B2E934EC}" type="pres">
      <dgm:prSet presAssocID="{9293B400-7B10-49F1-95FC-4DC006568A7F}" presName="spacer" presStyleCnt="0"/>
      <dgm:spPr/>
    </dgm:pt>
    <dgm:pt modelId="{139101A8-772D-4971-828B-E3FE35E45038}" type="pres">
      <dgm:prSet presAssocID="{7A1C31AE-ADE4-4B2F-8100-A29DF8F2AA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5EFB688-915D-4C7E-8381-504F31CF0569}" srcId="{808422D3-78BB-45E9-81CA-4C4FCB814AAD}" destId="{7A83F2BE-3723-428E-AAC2-F051A2A7F8A7}" srcOrd="1" destOrd="0" parTransId="{2A2450FA-67A8-4037-AC4A-7CEA97AAC1B4}" sibTransId="{30F0A43E-AA9A-45BE-886D-87583E5CC9FD}"/>
    <dgm:cxn modelId="{5B0E36C9-2824-4366-997E-A5919BA3BD05}" type="presOf" srcId="{682A71B0-62E8-4EB7-B3D1-FD71F85E934F}" destId="{3F7C7A15-9A7E-4302-923E-1B4C1DF723D1}" srcOrd="0" destOrd="0" presId="urn:microsoft.com/office/officeart/2005/8/layout/vList2"/>
    <dgm:cxn modelId="{106F7BFD-8C67-4DC1-9BD8-D2857E3AE4A1}" srcId="{808422D3-78BB-45E9-81CA-4C4FCB814AAD}" destId="{FAA6C483-CECF-4E1C-9E3E-54A86AD8661B}" srcOrd="2" destOrd="0" parTransId="{C8E21EC1-2223-4E53-950B-DC263675738C}" sibTransId="{9293B400-7B10-49F1-95FC-4DC006568A7F}"/>
    <dgm:cxn modelId="{CD26013F-7E4A-40F6-82B9-8E1B48710901}" type="presOf" srcId="{808422D3-78BB-45E9-81CA-4C4FCB814AAD}" destId="{7BBE7EBB-786E-4B40-B240-7AC8134E12E9}" srcOrd="0" destOrd="0" presId="urn:microsoft.com/office/officeart/2005/8/layout/vList2"/>
    <dgm:cxn modelId="{A5B0C23F-28D9-4851-96D4-0D77DF6C30BA}" srcId="{808422D3-78BB-45E9-81CA-4C4FCB814AAD}" destId="{7A1C31AE-ADE4-4B2F-8100-A29DF8F2AAE8}" srcOrd="3" destOrd="0" parTransId="{DA41510E-BB87-4078-9E2A-F98325C0167D}" sibTransId="{65732573-CC16-4D00-A0D8-4FA4E19623DB}"/>
    <dgm:cxn modelId="{BB10BD1D-60CE-402A-97CD-F87926559224}" type="presOf" srcId="{7A1C31AE-ADE4-4B2F-8100-A29DF8F2AAE8}" destId="{139101A8-772D-4971-828B-E3FE35E45038}" srcOrd="0" destOrd="0" presId="urn:microsoft.com/office/officeart/2005/8/layout/vList2"/>
    <dgm:cxn modelId="{015173E5-4946-40F1-AE62-3C794882460E}" type="presOf" srcId="{7A83F2BE-3723-428E-AAC2-F051A2A7F8A7}" destId="{DE7F09C0-5440-427A-A841-E3B934849FB3}" srcOrd="0" destOrd="0" presId="urn:microsoft.com/office/officeart/2005/8/layout/vList2"/>
    <dgm:cxn modelId="{DC60BDC2-856A-42CE-A8CE-B9DFC89D158C}" srcId="{808422D3-78BB-45E9-81CA-4C4FCB814AAD}" destId="{682A71B0-62E8-4EB7-B3D1-FD71F85E934F}" srcOrd="0" destOrd="0" parTransId="{64EFC46C-56B5-4278-AE24-F528F2535BF5}" sibTransId="{A46803A6-8A03-4D73-835E-C57CEC54DE92}"/>
    <dgm:cxn modelId="{8A9F2D6F-DF45-42BC-B4D4-EEE00563FE33}" type="presOf" srcId="{FAA6C483-CECF-4E1C-9E3E-54A86AD8661B}" destId="{E66646B7-4462-4F78-8311-472B35674720}" srcOrd="0" destOrd="0" presId="urn:microsoft.com/office/officeart/2005/8/layout/vList2"/>
    <dgm:cxn modelId="{B04D3982-FB9B-431A-B8EF-64AA379CC5E6}" type="presParOf" srcId="{7BBE7EBB-786E-4B40-B240-7AC8134E12E9}" destId="{3F7C7A15-9A7E-4302-923E-1B4C1DF723D1}" srcOrd="0" destOrd="0" presId="urn:microsoft.com/office/officeart/2005/8/layout/vList2"/>
    <dgm:cxn modelId="{161E1739-2255-4704-8307-AE4EDAF0CBCF}" type="presParOf" srcId="{7BBE7EBB-786E-4B40-B240-7AC8134E12E9}" destId="{59DFDBD5-4C29-4628-9087-1DEBBE196C8D}" srcOrd="1" destOrd="0" presId="urn:microsoft.com/office/officeart/2005/8/layout/vList2"/>
    <dgm:cxn modelId="{C456135B-DF6B-49DA-BDD5-E1D889FD655E}" type="presParOf" srcId="{7BBE7EBB-786E-4B40-B240-7AC8134E12E9}" destId="{DE7F09C0-5440-427A-A841-E3B934849FB3}" srcOrd="2" destOrd="0" presId="urn:microsoft.com/office/officeart/2005/8/layout/vList2"/>
    <dgm:cxn modelId="{0F2E1769-B159-4C62-A6E8-C9AEE74F7B84}" type="presParOf" srcId="{7BBE7EBB-786E-4B40-B240-7AC8134E12E9}" destId="{F515296B-99FD-40E6-9000-C3C86DCFD6F8}" srcOrd="3" destOrd="0" presId="urn:microsoft.com/office/officeart/2005/8/layout/vList2"/>
    <dgm:cxn modelId="{B7815906-D11A-4018-949E-B88C9FD5080C}" type="presParOf" srcId="{7BBE7EBB-786E-4B40-B240-7AC8134E12E9}" destId="{E66646B7-4462-4F78-8311-472B35674720}" srcOrd="4" destOrd="0" presId="urn:microsoft.com/office/officeart/2005/8/layout/vList2"/>
    <dgm:cxn modelId="{3A20A04C-ED5F-48ED-9E5E-C883728B2EB4}" type="presParOf" srcId="{7BBE7EBB-786E-4B40-B240-7AC8134E12E9}" destId="{F2945366-6D54-4152-A52E-A259B2E934EC}" srcOrd="5" destOrd="0" presId="urn:microsoft.com/office/officeart/2005/8/layout/vList2"/>
    <dgm:cxn modelId="{EE45C3BD-D842-434D-8637-B04B9F8C91A4}" type="presParOf" srcId="{7BBE7EBB-786E-4B40-B240-7AC8134E12E9}" destId="{139101A8-772D-4971-828B-E3FE35E4503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8422D3-78BB-45E9-81CA-4C4FCB814AA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2A71B0-62E8-4EB7-B3D1-FD71F85E934F}">
      <dgm:prSet/>
      <dgm:spPr/>
      <dgm:t>
        <a:bodyPr/>
        <a:lstStyle/>
        <a:p>
          <a:r>
            <a:rPr lang="hr-HR" dirty="0"/>
            <a:t>Smrt Darija III.</a:t>
          </a:r>
        </a:p>
      </dgm:t>
    </dgm:pt>
    <dgm:pt modelId="{64EFC46C-56B5-4278-AE24-F528F2535BF5}" type="parTrans" cxnId="{DC60BDC2-856A-42CE-A8CE-B9DFC89D158C}">
      <dgm:prSet/>
      <dgm:spPr/>
      <dgm:t>
        <a:bodyPr/>
        <a:lstStyle/>
        <a:p>
          <a:endParaRPr lang="hr-HR"/>
        </a:p>
      </dgm:t>
    </dgm:pt>
    <dgm:pt modelId="{A46803A6-8A03-4D73-835E-C57CEC54DE92}" type="sibTrans" cxnId="{DC60BDC2-856A-42CE-A8CE-B9DFC89D158C}">
      <dgm:prSet/>
      <dgm:spPr/>
      <dgm:t>
        <a:bodyPr/>
        <a:lstStyle/>
        <a:p>
          <a:endParaRPr lang="hr-HR"/>
        </a:p>
      </dgm:t>
    </dgm:pt>
    <dgm:pt modelId="{7A83F2BE-3723-428E-AAC2-F051A2A7F8A7}">
      <dgm:prSet/>
      <dgm:spPr/>
      <dgm:t>
        <a:bodyPr/>
        <a:lstStyle/>
        <a:p>
          <a:r>
            <a:rPr lang="hr-HR" dirty="0"/>
            <a:t>Aleksandar Veliki proglašen perzijskim kraljem</a:t>
          </a:r>
        </a:p>
      </dgm:t>
    </dgm:pt>
    <dgm:pt modelId="{2A2450FA-67A8-4037-AC4A-7CEA97AAC1B4}" type="parTrans" cxnId="{95EFB688-915D-4C7E-8381-504F31CF0569}">
      <dgm:prSet/>
      <dgm:spPr/>
      <dgm:t>
        <a:bodyPr/>
        <a:lstStyle/>
        <a:p>
          <a:endParaRPr lang="hr-HR"/>
        </a:p>
      </dgm:t>
    </dgm:pt>
    <dgm:pt modelId="{30F0A43E-AA9A-45BE-886D-87583E5CC9FD}" type="sibTrans" cxnId="{95EFB688-915D-4C7E-8381-504F31CF0569}">
      <dgm:prSet/>
      <dgm:spPr/>
      <dgm:t>
        <a:bodyPr/>
        <a:lstStyle/>
        <a:p>
          <a:endParaRPr lang="hr-HR"/>
        </a:p>
      </dgm:t>
    </dgm:pt>
    <dgm:pt modelId="{FAA6C483-CECF-4E1C-9E3E-54A86AD8661B}">
      <dgm:prSet/>
      <dgm:spPr/>
      <dgm:t>
        <a:bodyPr/>
        <a:lstStyle/>
        <a:p>
          <a:r>
            <a:rPr lang="hr-HR" dirty="0"/>
            <a:t>Aleksandar razrušio prijestolnicu </a:t>
          </a:r>
          <a:r>
            <a:rPr lang="hr-HR" dirty="0" err="1"/>
            <a:t>Perzepolis</a:t>
          </a:r>
          <a:endParaRPr lang="hr-HR" dirty="0"/>
        </a:p>
      </dgm:t>
    </dgm:pt>
    <dgm:pt modelId="{C8E21EC1-2223-4E53-950B-DC263675738C}" type="parTrans" cxnId="{106F7BFD-8C67-4DC1-9BD8-D2857E3AE4A1}">
      <dgm:prSet/>
      <dgm:spPr/>
      <dgm:t>
        <a:bodyPr/>
        <a:lstStyle/>
        <a:p>
          <a:endParaRPr lang="hr-HR"/>
        </a:p>
      </dgm:t>
    </dgm:pt>
    <dgm:pt modelId="{9293B400-7B10-49F1-95FC-4DC006568A7F}" type="sibTrans" cxnId="{106F7BFD-8C67-4DC1-9BD8-D2857E3AE4A1}">
      <dgm:prSet/>
      <dgm:spPr/>
      <dgm:t>
        <a:bodyPr/>
        <a:lstStyle/>
        <a:p>
          <a:endParaRPr lang="hr-HR"/>
        </a:p>
      </dgm:t>
    </dgm:pt>
    <dgm:pt modelId="{7A1C31AE-ADE4-4B2F-8100-A29DF8F2AAE8}">
      <dgm:prSet/>
      <dgm:spPr/>
      <dgm:t>
        <a:bodyPr/>
        <a:lstStyle/>
        <a:p>
          <a:r>
            <a:rPr lang="hr-HR" dirty="0"/>
            <a:t>Nova prijestolnica Babilon</a:t>
          </a:r>
        </a:p>
      </dgm:t>
    </dgm:pt>
    <dgm:pt modelId="{DA41510E-BB87-4078-9E2A-F98325C0167D}" type="parTrans" cxnId="{A5B0C23F-28D9-4851-96D4-0D77DF6C30BA}">
      <dgm:prSet/>
      <dgm:spPr/>
      <dgm:t>
        <a:bodyPr/>
        <a:lstStyle/>
        <a:p>
          <a:endParaRPr lang="hr-HR"/>
        </a:p>
      </dgm:t>
    </dgm:pt>
    <dgm:pt modelId="{65732573-CC16-4D00-A0D8-4FA4E19623DB}" type="sibTrans" cxnId="{A5B0C23F-28D9-4851-96D4-0D77DF6C30BA}">
      <dgm:prSet/>
      <dgm:spPr/>
      <dgm:t>
        <a:bodyPr/>
        <a:lstStyle/>
        <a:p>
          <a:endParaRPr lang="hr-HR"/>
        </a:p>
      </dgm:t>
    </dgm:pt>
    <dgm:pt modelId="{F07FA0FB-85E0-4E45-A4BA-325F7A5B9164}">
      <dgm:prSet/>
      <dgm:spPr/>
      <dgm:t>
        <a:bodyPr/>
        <a:lstStyle/>
        <a:p>
          <a:r>
            <a:rPr lang="hr-HR" dirty="0"/>
            <a:t>Aleksandar izrađuje svoj novac</a:t>
          </a:r>
        </a:p>
      </dgm:t>
    </dgm:pt>
    <dgm:pt modelId="{544621D9-A2CC-434E-A861-91ED9DBCD6B5}" type="parTrans" cxnId="{AB15D4A5-93DF-46D2-833D-483521DCE5C9}">
      <dgm:prSet/>
      <dgm:spPr/>
      <dgm:t>
        <a:bodyPr/>
        <a:lstStyle/>
        <a:p>
          <a:endParaRPr lang="hr-HR"/>
        </a:p>
      </dgm:t>
    </dgm:pt>
    <dgm:pt modelId="{867E7289-9FF7-4FE7-AAD6-D9759D0ED955}" type="sibTrans" cxnId="{AB15D4A5-93DF-46D2-833D-483521DCE5C9}">
      <dgm:prSet/>
      <dgm:spPr/>
      <dgm:t>
        <a:bodyPr/>
        <a:lstStyle/>
        <a:p>
          <a:endParaRPr lang="hr-HR"/>
        </a:p>
      </dgm:t>
    </dgm:pt>
    <dgm:pt modelId="{7BBE7EBB-786E-4B40-B240-7AC8134E12E9}" type="pres">
      <dgm:prSet presAssocID="{808422D3-78BB-45E9-81CA-4C4FCB814A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F7C7A15-9A7E-4302-923E-1B4C1DF723D1}" type="pres">
      <dgm:prSet presAssocID="{682A71B0-62E8-4EB7-B3D1-FD71F85E934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9DFDBD5-4C29-4628-9087-1DEBBE196C8D}" type="pres">
      <dgm:prSet presAssocID="{A46803A6-8A03-4D73-835E-C57CEC54DE92}" presName="spacer" presStyleCnt="0"/>
      <dgm:spPr/>
    </dgm:pt>
    <dgm:pt modelId="{DE7F09C0-5440-427A-A841-E3B934849FB3}" type="pres">
      <dgm:prSet presAssocID="{7A83F2BE-3723-428E-AAC2-F051A2A7F8A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15296B-99FD-40E6-9000-C3C86DCFD6F8}" type="pres">
      <dgm:prSet presAssocID="{30F0A43E-AA9A-45BE-886D-87583E5CC9FD}" presName="spacer" presStyleCnt="0"/>
      <dgm:spPr/>
    </dgm:pt>
    <dgm:pt modelId="{E66646B7-4462-4F78-8311-472B35674720}" type="pres">
      <dgm:prSet presAssocID="{FAA6C483-CECF-4E1C-9E3E-54A86AD8661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945366-6D54-4152-A52E-A259B2E934EC}" type="pres">
      <dgm:prSet presAssocID="{9293B400-7B10-49F1-95FC-4DC006568A7F}" presName="spacer" presStyleCnt="0"/>
      <dgm:spPr/>
    </dgm:pt>
    <dgm:pt modelId="{139101A8-772D-4971-828B-E3FE35E45038}" type="pres">
      <dgm:prSet presAssocID="{7A1C31AE-ADE4-4B2F-8100-A29DF8F2AAE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4C29B2-13DA-4CF7-AB56-3E75FABC9DCE}" type="pres">
      <dgm:prSet presAssocID="{65732573-CC16-4D00-A0D8-4FA4E19623DB}" presName="spacer" presStyleCnt="0"/>
      <dgm:spPr/>
    </dgm:pt>
    <dgm:pt modelId="{0AAFC62D-DBB2-4AF3-B72B-68A8A8DBCD48}" type="pres">
      <dgm:prSet presAssocID="{F07FA0FB-85E0-4E45-A4BA-325F7A5B916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5EFB688-915D-4C7E-8381-504F31CF0569}" srcId="{808422D3-78BB-45E9-81CA-4C4FCB814AAD}" destId="{7A83F2BE-3723-428E-AAC2-F051A2A7F8A7}" srcOrd="1" destOrd="0" parTransId="{2A2450FA-67A8-4037-AC4A-7CEA97AAC1B4}" sibTransId="{30F0A43E-AA9A-45BE-886D-87583E5CC9FD}"/>
    <dgm:cxn modelId="{5B0E36C9-2824-4366-997E-A5919BA3BD05}" type="presOf" srcId="{682A71B0-62E8-4EB7-B3D1-FD71F85E934F}" destId="{3F7C7A15-9A7E-4302-923E-1B4C1DF723D1}" srcOrd="0" destOrd="0" presId="urn:microsoft.com/office/officeart/2005/8/layout/vList2"/>
    <dgm:cxn modelId="{106F7BFD-8C67-4DC1-9BD8-D2857E3AE4A1}" srcId="{808422D3-78BB-45E9-81CA-4C4FCB814AAD}" destId="{FAA6C483-CECF-4E1C-9E3E-54A86AD8661B}" srcOrd="2" destOrd="0" parTransId="{C8E21EC1-2223-4E53-950B-DC263675738C}" sibTransId="{9293B400-7B10-49F1-95FC-4DC006568A7F}"/>
    <dgm:cxn modelId="{CD26013F-7E4A-40F6-82B9-8E1B48710901}" type="presOf" srcId="{808422D3-78BB-45E9-81CA-4C4FCB814AAD}" destId="{7BBE7EBB-786E-4B40-B240-7AC8134E12E9}" srcOrd="0" destOrd="0" presId="urn:microsoft.com/office/officeart/2005/8/layout/vList2"/>
    <dgm:cxn modelId="{A926917D-F6F9-4EAC-9346-9AE70909D0AD}" type="presOf" srcId="{F07FA0FB-85E0-4E45-A4BA-325F7A5B9164}" destId="{0AAFC62D-DBB2-4AF3-B72B-68A8A8DBCD48}" srcOrd="0" destOrd="0" presId="urn:microsoft.com/office/officeart/2005/8/layout/vList2"/>
    <dgm:cxn modelId="{A5B0C23F-28D9-4851-96D4-0D77DF6C30BA}" srcId="{808422D3-78BB-45E9-81CA-4C4FCB814AAD}" destId="{7A1C31AE-ADE4-4B2F-8100-A29DF8F2AAE8}" srcOrd="3" destOrd="0" parTransId="{DA41510E-BB87-4078-9E2A-F98325C0167D}" sibTransId="{65732573-CC16-4D00-A0D8-4FA4E19623DB}"/>
    <dgm:cxn modelId="{BB10BD1D-60CE-402A-97CD-F87926559224}" type="presOf" srcId="{7A1C31AE-ADE4-4B2F-8100-A29DF8F2AAE8}" destId="{139101A8-772D-4971-828B-E3FE35E45038}" srcOrd="0" destOrd="0" presId="urn:microsoft.com/office/officeart/2005/8/layout/vList2"/>
    <dgm:cxn modelId="{AB15D4A5-93DF-46D2-833D-483521DCE5C9}" srcId="{808422D3-78BB-45E9-81CA-4C4FCB814AAD}" destId="{F07FA0FB-85E0-4E45-A4BA-325F7A5B9164}" srcOrd="4" destOrd="0" parTransId="{544621D9-A2CC-434E-A861-91ED9DBCD6B5}" sibTransId="{867E7289-9FF7-4FE7-AAD6-D9759D0ED955}"/>
    <dgm:cxn modelId="{015173E5-4946-40F1-AE62-3C794882460E}" type="presOf" srcId="{7A83F2BE-3723-428E-AAC2-F051A2A7F8A7}" destId="{DE7F09C0-5440-427A-A841-E3B934849FB3}" srcOrd="0" destOrd="0" presId="urn:microsoft.com/office/officeart/2005/8/layout/vList2"/>
    <dgm:cxn modelId="{8A9F2D6F-DF45-42BC-B4D4-EEE00563FE33}" type="presOf" srcId="{FAA6C483-CECF-4E1C-9E3E-54A86AD8661B}" destId="{E66646B7-4462-4F78-8311-472B35674720}" srcOrd="0" destOrd="0" presId="urn:microsoft.com/office/officeart/2005/8/layout/vList2"/>
    <dgm:cxn modelId="{DC60BDC2-856A-42CE-A8CE-B9DFC89D158C}" srcId="{808422D3-78BB-45E9-81CA-4C4FCB814AAD}" destId="{682A71B0-62E8-4EB7-B3D1-FD71F85E934F}" srcOrd="0" destOrd="0" parTransId="{64EFC46C-56B5-4278-AE24-F528F2535BF5}" sibTransId="{A46803A6-8A03-4D73-835E-C57CEC54DE92}"/>
    <dgm:cxn modelId="{B04D3982-FB9B-431A-B8EF-64AA379CC5E6}" type="presParOf" srcId="{7BBE7EBB-786E-4B40-B240-7AC8134E12E9}" destId="{3F7C7A15-9A7E-4302-923E-1B4C1DF723D1}" srcOrd="0" destOrd="0" presId="urn:microsoft.com/office/officeart/2005/8/layout/vList2"/>
    <dgm:cxn modelId="{161E1739-2255-4704-8307-AE4EDAF0CBCF}" type="presParOf" srcId="{7BBE7EBB-786E-4B40-B240-7AC8134E12E9}" destId="{59DFDBD5-4C29-4628-9087-1DEBBE196C8D}" srcOrd="1" destOrd="0" presId="urn:microsoft.com/office/officeart/2005/8/layout/vList2"/>
    <dgm:cxn modelId="{C456135B-DF6B-49DA-BDD5-E1D889FD655E}" type="presParOf" srcId="{7BBE7EBB-786E-4B40-B240-7AC8134E12E9}" destId="{DE7F09C0-5440-427A-A841-E3B934849FB3}" srcOrd="2" destOrd="0" presId="urn:microsoft.com/office/officeart/2005/8/layout/vList2"/>
    <dgm:cxn modelId="{0F2E1769-B159-4C62-A6E8-C9AEE74F7B84}" type="presParOf" srcId="{7BBE7EBB-786E-4B40-B240-7AC8134E12E9}" destId="{F515296B-99FD-40E6-9000-C3C86DCFD6F8}" srcOrd="3" destOrd="0" presId="urn:microsoft.com/office/officeart/2005/8/layout/vList2"/>
    <dgm:cxn modelId="{B7815906-D11A-4018-949E-B88C9FD5080C}" type="presParOf" srcId="{7BBE7EBB-786E-4B40-B240-7AC8134E12E9}" destId="{E66646B7-4462-4F78-8311-472B35674720}" srcOrd="4" destOrd="0" presId="urn:microsoft.com/office/officeart/2005/8/layout/vList2"/>
    <dgm:cxn modelId="{3A20A04C-ED5F-48ED-9E5E-C883728B2EB4}" type="presParOf" srcId="{7BBE7EBB-786E-4B40-B240-7AC8134E12E9}" destId="{F2945366-6D54-4152-A52E-A259B2E934EC}" srcOrd="5" destOrd="0" presId="urn:microsoft.com/office/officeart/2005/8/layout/vList2"/>
    <dgm:cxn modelId="{EE45C3BD-D842-434D-8637-B04B9F8C91A4}" type="presParOf" srcId="{7BBE7EBB-786E-4B40-B240-7AC8134E12E9}" destId="{139101A8-772D-4971-828B-E3FE35E45038}" srcOrd="6" destOrd="0" presId="urn:microsoft.com/office/officeart/2005/8/layout/vList2"/>
    <dgm:cxn modelId="{97ECC3F3-6B64-4D5D-935D-D4835870A8D7}" type="presParOf" srcId="{7BBE7EBB-786E-4B40-B240-7AC8134E12E9}" destId="{C34C29B2-13DA-4CF7-AB56-3E75FABC9DCE}" srcOrd="7" destOrd="0" presId="urn:microsoft.com/office/officeart/2005/8/layout/vList2"/>
    <dgm:cxn modelId="{49AD581D-F27C-4F4A-9FFC-66E239EEB716}" type="presParOf" srcId="{7BBE7EBB-786E-4B40-B240-7AC8134E12E9}" destId="{0AAFC62D-DBB2-4AF3-B72B-68A8A8DBCD4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D1543F-66F2-4DA1-B6D8-53CF8AF575F6}">
      <dsp:nvSpPr>
        <dsp:cNvPr id="0" name=""/>
        <dsp:cNvSpPr/>
      </dsp:nvSpPr>
      <dsp:spPr>
        <a:xfrm>
          <a:off x="0" y="72958"/>
          <a:ext cx="4569696" cy="9136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IV. stoljeće pr. Krista</a:t>
          </a:r>
          <a:endParaRPr lang="en-US" sz="2300" kern="1200" dirty="0"/>
        </a:p>
      </dsp:txBody>
      <dsp:txXfrm>
        <a:off x="0" y="72958"/>
        <a:ext cx="4569696" cy="913678"/>
      </dsp:txXfrm>
    </dsp:sp>
    <dsp:sp modelId="{ACE4074C-63D9-4061-B02A-58D340FC8547}">
      <dsp:nvSpPr>
        <dsp:cNvPr id="0" name=""/>
        <dsp:cNvSpPr/>
      </dsp:nvSpPr>
      <dsp:spPr>
        <a:xfrm>
          <a:off x="0" y="1052877"/>
          <a:ext cx="4569696" cy="913678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Planinsko područje uz rijeke Vardar i Strumu</a:t>
          </a:r>
          <a:endParaRPr lang="en-US" sz="2300" kern="1200" dirty="0"/>
        </a:p>
      </dsp:txBody>
      <dsp:txXfrm>
        <a:off x="0" y="1052877"/>
        <a:ext cx="4569696" cy="913678"/>
      </dsp:txXfrm>
    </dsp:sp>
    <dsp:sp modelId="{514659F3-BC93-42DC-BFF2-8BD93DE46004}">
      <dsp:nvSpPr>
        <dsp:cNvPr id="0" name=""/>
        <dsp:cNvSpPr/>
      </dsp:nvSpPr>
      <dsp:spPr>
        <a:xfrm>
          <a:off x="0" y="2032796"/>
          <a:ext cx="4569696" cy="913678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Jezik i običaji različiti od ostalih Grka</a:t>
          </a:r>
          <a:endParaRPr lang="en-US" sz="2300" kern="1200" dirty="0"/>
        </a:p>
      </dsp:txBody>
      <dsp:txXfrm>
        <a:off x="0" y="2032796"/>
        <a:ext cx="4569696" cy="913678"/>
      </dsp:txXfrm>
    </dsp:sp>
    <dsp:sp modelId="{E89425E2-0C39-4038-B7F4-EBCD2586E356}">
      <dsp:nvSpPr>
        <dsp:cNvPr id="0" name=""/>
        <dsp:cNvSpPr/>
      </dsp:nvSpPr>
      <dsp:spPr>
        <a:xfrm>
          <a:off x="0" y="3012714"/>
          <a:ext cx="4569696" cy="91367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Unutarnji sukobi aristokratskih obitelji</a:t>
          </a:r>
          <a:endParaRPr lang="en-US" sz="2300" kern="1200" dirty="0"/>
        </a:p>
      </dsp:txBody>
      <dsp:txXfrm>
        <a:off x="0" y="3012714"/>
        <a:ext cx="4569696" cy="91367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6E474D-D453-4656-B909-E8A63818DDBB}">
      <dsp:nvSpPr>
        <dsp:cNvPr id="0" name=""/>
        <dsp:cNvSpPr/>
      </dsp:nvSpPr>
      <dsp:spPr>
        <a:xfrm>
          <a:off x="0" y="70435"/>
          <a:ext cx="4509568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Aleksandrov pohod na Istok, prema Indiji</a:t>
          </a:r>
        </a:p>
      </dsp:txBody>
      <dsp:txXfrm>
        <a:off x="0" y="70435"/>
        <a:ext cx="4509568" cy="914940"/>
      </dsp:txXfrm>
    </dsp:sp>
    <dsp:sp modelId="{7F2652AF-03BC-4220-97B2-A0D38C705D53}">
      <dsp:nvSpPr>
        <dsp:cNvPr id="0" name=""/>
        <dsp:cNvSpPr/>
      </dsp:nvSpPr>
      <dsp:spPr>
        <a:xfrm>
          <a:off x="0" y="1051615"/>
          <a:ext cx="4509568" cy="91494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Višegodišnje iscrpljujuće ratovanje</a:t>
          </a:r>
        </a:p>
      </dsp:txBody>
      <dsp:txXfrm>
        <a:off x="0" y="1051615"/>
        <a:ext cx="4509568" cy="914940"/>
      </dsp:txXfrm>
    </dsp:sp>
    <dsp:sp modelId="{6F2D401F-B69E-45E0-A724-B541568128A8}">
      <dsp:nvSpPr>
        <dsp:cNvPr id="0" name=""/>
        <dsp:cNvSpPr/>
      </dsp:nvSpPr>
      <dsp:spPr>
        <a:xfrm>
          <a:off x="0" y="2032796"/>
          <a:ext cx="4509568" cy="91494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Otkazivanje vojne poslušnosti i povratak u Babilon</a:t>
          </a:r>
        </a:p>
      </dsp:txBody>
      <dsp:txXfrm>
        <a:off x="0" y="2032796"/>
        <a:ext cx="4509568" cy="914940"/>
      </dsp:txXfrm>
    </dsp:sp>
    <dsp:sp modelId="{50D77935-6F13-4ED5-8B7E-2E0812526268}">
      <dsp:nvSpPr>
        <dsp:cNvPr id="0" name=""/>
        <dsp:cNvSpPr/>
      </dsp:nvSpPr>
      <dsp:spPr>
        <a:xfrm>
          <a:off x="0" y="3013976"/>
          <a:ext cx="4509568" cy="9149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323. godina pr. Krista prerana smrt od posljedica groznice</a:t>
          </a:r>
        </a:p>
      </dsp:txBody>
      <dsp:txXfrm>
        <a:off x="0" y="3013976"/>
        <a:ext cx="4509568" cy="91494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3E19F3-C2B9-4D96-BD55-200DABD147AF}">
      <dsp:nvSpPr>
        <dsp:cNvPr id="0" name=""/>
        <dsp:cNvSpPr/>
      </dsp:nvSpPr>
      <dsp:spPr>
        <a:xfrm>
          <a:off x="0" y="50156"/>
          <a:ext cx="4885203" cy="21136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Rad s povijesnim izvorima</a:t>
          </a:r>
        </a:p>
      </dsp:txBody>
      <dsp:txXfrm>
        <a:off x="0" y="50156"/>
        <a:ext cx="4885203" cy="2113678"/>
      </dsp:txXfrm>
    </dsp:sp>
    <dsp:sp modelId="{E6565F53-89C1-4B66-B6E7-D703465C0E2B}">
      <dsp:nvSpPr>
        <dsp:cNvPr id="0" name=""/>
        <dsp:cNvSpPr/>
      </dsp:nvSpPr>
      <dsp:spPr>
        <a:xfrm>
          <a:off x="0" y="2250234"/>
          <a:ext cx="4885203" cy="211367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Promotrite i pročitajte Izvor 1 i Izvor 2 u udžbeniku na stranicama 143 i 144 pa odgovorite na pitanja </a:t>
          </a:r>
        </a:p>
      </dsp:txBody>
      <dsp:txXfrm>
        <a:off x="0" y="2250234"/>
        <a:ext cx="4885203" cy="211367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3E19F3-C2B9-4D96-BD55-200DABD147AF}">
      <dsp:nvSpPr>
        <dsp:cNvPr id="0" name=""/>
        <dsp:cNvSpPr/>
      </dsp:nvSpPr>
      <dsp:spPr>
        <a:xfrm>
          <a:off x="0" y="128"/>
          <a:ext cx="4885203" cy="1093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Dugogodišnja ratovanja vojskovođa i borba za vlast nad teritorijem</a:t>
          </a:r>
        </a:p>
      </dsp:txBody>
      <dsp:txXfrm>
        <a:off x="0" y="128"/>
        <a:ext cx="4885203" cy="1093730"/>
      </dsp:txXfrm>
    </dsp:sp>
    <dsp:sp modelId="{615146BA-AF67-4114-AEEB-88EDBF15DC56}">
      <dsp:nvSpPr>
        <dsp:cNvPr id="0" name=""/>
        <dsp:cNvSpPr/>
      </dsp:nvSpPr>
      <dsp:spPr>
        <a:xfrm>
          <a:off x="0" y="1107334"/>
          <a:ext cx="4885203" cy="109373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/>
            <a:t>Dijadosi</a:t>
          </a:r>
          <a:r>
            <a:rPr lang="hr-HR" sz="2400" kern="1200" dirty="0"/>
            <a:t> i podjela države</a:t>
          </a:r>
        </a:p>
      </dsp:txBody>
      <dsp:txXfrm>
        <a:off x="0" y="1107334"/>
        <a:ext cx="4885203" cy="1093730"/>
      </dsp:txXfrm>
    </dsp:sp>
    <dsp:sp modelId="{CB12606F-0350-462E-BFCA-03ED1DFFE883}">
      <dsp:nvSpPr>
        <dsp:cNvPr id="0" name=""/>
        <dsp:cNvSpPr/>
      </dsp:nvSpPr>
      <dsp:spPr>
        <a:xfrm>
          <a:off x="0" y="2213004"/>
          <a:ext cx="4885203" cy="109373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Podjela na tri velika i nekoliko manjih helenističkih kraljevstava</a:t>
          </a:r>
        </a:p>
      </dsp:txBody>
      <dsp:txXfrm>
        <a:off x="0" y="2213004"/>
        <a:ext cx="4885203" cy="1093730"/>
      </dsp:txXfrm>
    </dsp:sp>
    <dsp:sp modelId="{5CCA7A4E-3C8F-420C-8C5E-9C752F41C074}">
      <dsp:nvSpPr>
        <dsp:cNvPr id="0" name=""/>
        <dsp:cNvSpPr/>
      </dsp:nvSpPr>
      <dsp:spPr>
        <a:xfrm>
          <a:off x="0" y="3318673"/>
          <a:ext cx="4885203" cy="109373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Aleksandrova žena </a:t>
          </a:r>
          <a:r>
            <a:rPr lang="hr-HR" sz="2400" kern="1200" dirty="0" err="1"/>
            <a:t>Roksana</a:t>
          </a:r>
          <a:r>
            <a:rPr lang="hr-HR" sz="2400" kern="1200" dirty="0"/>
            <a:t> i maloljetni sin Aleksandar IV. umrli u nepoznatim okolnostima</a:t>
          </a:r>
        </a:p>
      </dsp:txBody>
      <dsp:txXfrm>
        <a:off x="0" y="3318673"/>
        <a:ext cx="4885203" cy="109373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1045D2-FB6E-4499-9DC5-66B7B750B192}">
      <dsp:nvSpPr>
        <dsp:cNvPr id="0" name=""/>
        <dsp:cNvSpPr/>
      </dsp:nvSpPr>
      <dsp:spPr>
        <a:xfrm>
          <a:off x="0" y="160"/>
          <a:ext cx="4449440" cy="6581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IV. stoljeće pr. Krista razvoj države</a:t>
          </a:r>
        </a:p>
      </dsp:txBody>
      <dsp:txXfrm>
        <a:off x="0" y="160"/>
        <a:ext cx="4449440" cy="658196"/>
      </dsp:txXfrm>
    </dsp:sp>
    <dsp:sp modelId="{1C2CFC78-789A-4ED4-8D50-330D7545CC3D}">
      <dsp:nvSpPr>
        <dsp:cNvPr id="0" name=""/>
        <dsp:cNvSpPr/>
      </dsp:nvSpPr>
      <dsp:spPr>
        <a:xfrm>
          <a:off x="0" y="668327"/>
          <a:ext cx="4449440" cy="658196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Filip II.  i organizacija vlasti</a:t>
          </a:r>
        </a:p>
      </dsp:txBody>
      <dsp:txXfrm>
        <a:off x="0" y="668327"/>
        <a:ext cx="4449440" cy="658196"/>
      </dsp:txXfrm>
    </dsp:sp>
    <dsp:sp modelId="{B673FD08-19D6-4937-8B64-3F29577E538D}">
      <dsp:nvSpPr>
        <dsp:cNvPr id="0" name=""/>
        <dsp:cNvSpPr/>
      </dsp:nvSpPr>
      <dsp:spPr>
        <a:xfrm>
          <a:off x="0" y="1336494"/>
          <a:ext cx="4449440" cy="658196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Falanga</a:t>
          </a:r>
        </a:p>
      </dsp:txBody>
      <dsp:txXfrm>
        <a:off x="0" y="1336494"/>
        <a:ext cx="4449440" cy="658196"/>
      </dsp:txXfrm>
    </dsp:sp>
    <dsp:sp modelId="{D974DA49-8A5A-4DE9-9D1A-AC15F407EAFC}">
      <dsp:nvSpPr>
        <dsp:cNvPr id="0" name=""/>
        <dsp:cNvSpPr/>
      </dsp:nvSpPr>
      <dsp:spPr>
        <a:xfrm>
          <a:off x="0" y="2004661"/>
          <a:ext cx="4449440" cy="658196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338. Godina pr. Krista bitka kod </a:t>
          </a:r>
          <a:r>
            <a:rPr lang="hr-HR" sz="2400" kern="1200" dirty="0" err="1"/>
            <a:t>Heroneje</a:t>
          </a:r>
          <a:endParaRPr lang="hr-HR" sz="2400" kern="1200" dirty="0"/>
        </a:p>
      </dsp:txBody>
      <dsp:txXfrm>
        <a:off x="0" y="2004661"/>
        <a:ext cx="4449440" cy="658196"/>
      </dsp:txXfrm>
    </dsp:sp>
    <dsp:sp modelId="{B77862A4-C6A1-4A81-ACE9-7268A0CDF4BE}">
      <dsp:nvSpPr>
        <dsp:cNvPr id="0" name=""/>
        <dsp:cNvSpPr/>
      </dsp:nvSpPr>
      <dsp:spPr>
        <a:xfrm>
          <a:off x="0" y="2672827"/>
          <a:ext cx="4449440" cy="658196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Vladar svih grčkih polisa</a:t>
          </a:r>
        </a:p>
      </dsp:txBody>
      <dsp:txXfrm>
        <a:off x="0" y="2672827"/>
        <a:ext cx="4449440" cy="658196"/>
      </dsp:txXfrm>
    </dsp:sp>
    <dsp:sp modelId="{40C8FEA0-DB75-4B7E-94A4-D208E08A8DAF}">
      <dsp:nvSpPr>
        <dsp:cNvPr id="0" name=""/>
        <dsp:cNvSpPr/>
      </dsp:nvSpPr>
      <dsp:spPr>
        <a:xfrm>
          <a:off x="0" y="3340994"/>
          <a:ext cx="4449440" cy="658196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Ubijen u dvorskoj uroti</a:t>
          </a:r>
        </a:p>
      </dsp:txBody>
      <dsp:txXfrm>
        <a:off x="0" y="3340994"/>
        <a:ext cx="4449440" cy="658196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CF0DA8-727C-4981-AAC4-E98B2F5B28D1}">
      <dsp:nvSpPr>
        <dsp:cNvPr id="0" name=""/>
        <dsp:cNvSpPr/>
      </dsp:nvSpPr>
      <dsp:spPr>
        <a:xfrm>
          <a:off x="0" y="978"/>
          <a:ext cx="4870368" cy="5653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Aleksandar III. Veliki</a:t>
          </a:r>
        </a:p>
      </dsp:txBody>
      <dsp:txXfrm>
        <a:off x="0" y="978"/>
        <a:ext cx="4870368" cy="565361"/>
      </dsp:txXfrm>
    </dsp:sp>
    <dsp:sp modelId="{85235A75-3351-4A55-B5AB-8A5BE43AAF1B}">
      <dsp:nvSpPr>
        <dsp:cNvPr id="0" name=""/>
        <dsp:cNvSpPr/>
      </dsp:nvSpPr>
      <dsp:spPr>
        <a:xfrm>
          <a:off x="0" y="574904"/>
          <a:ext cx="4870368" cy="565361"/>
        </a:xfrm>
        <a:prstGeom prst="round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334. godina pr. Krista prijelaz preko </a:t>
          </a:r>
          <a:r>
            <a:rPr lang="hr-HR" sz="2400" kern="1200" dirty="0" err="1"/>
            <a:t>Helesponta</a:t>
          </a:r>
          <a:endParaRPr lang="hr-HR" sz="2400" kern="1200" dirty="0"/>
        </a:p>
      </dsp:txBody>
      <dsp:txXfrm>
        <a:off x="0" y="574904"/>
        <a:ext cx="4870368" cy="565361"/>
      </dsp:txXfrm>
    </dsp:sp>
    <dsp:sp modelId="{C56E4AB9-4417-4617-84BC-EB4BAC2BDF98}">
      <dsp:nvSpPr>
        <dsp:cNvPr id="0" name=""/>
        <dsp:cNvSpPr/>
      </dsp:nvSpPr>
      <dsp:spPr>
        <a:xfrm>
          <a:off x="0" y="1148830"/>
          <a:ext cx="4870368" cy="565361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Bitke protiv perzijskog vladara Darija III.:</a:t>
          </a:r>
        </a:p>
      </dsp:txBody>
      <dsp:txXfrm>
        <a:off x="0" y="1148830"/>
        <a:ext cx="4870368" cy="565361"/>
      </dsp:txXfrm>
    </dsp:sp>
    <dsp:sp modelId="{29F184EF-0AE0-4A01-B314-86DCFCF0FF3A}">
      <dsp:nvSpPr>
        <dsp:cNvPr id="0" name=""/>
        <dsp:cNvSpPr/>
      </dsp:nvSpPr>
      <dsp:spPr>
        <a:xfrm>
          <a:off x="0" y="1722756"/>
          <a:ext cx="4870368" cy="565361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334. godina pr. Krista, bitka kod rijeke </a:t>
          </a:r>
          <a:r>
            <a:rPr lang="hr-HR" sz="2400" kern="1200" dirty="0" err="1"/>
            <a:t>Granik</a:t>
          </a:r>
          <a:endParaRPr lang="hr-HR" sz="2400" kern="1200" dirty="0"/>
        </a:p>
      </dsp:txBody>
      <dsp:txXfrm>
        <a:off x="0" y="1722756"/>
        <a:ext cx="4870368" cy="565361"/>
      </dsp:txXfrm>
    </dsp:sp>
    <dsp:sp modelId="{E7739008-3DDF-46F4-B232-5E29A4EF121F}">
      <dsp:nvSpPr>
        <dsp:cNvPr id="0" name=""/>
        <dsp:cNvSpPr/>
      </dsp:nvSpPr>
      <dsp:spPr>
        <a:xfrm>
          <a:off x="0" y="2296682"/>
          <a:ext cx="4870368" cy="565361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333. godina pr. Krista, bitka kod grada </a:t>
          </a:r>
          <a:r>
            <a:rPr lang="hr-HR" sz="2400" kern="1200" dirty="0" err="1"/>
            <a:t>Issa</a:t>
          </a:r>
          <a:endParaRPr lang="hr-HR" sz="2400" kern="1200" dirty="0"/>
        </a:p>
      </dsp:txBody>
      <dsp:txXfrm>
        <a:off x="0" y="2296682"/>
        <a:ext cx="4870368" cy="565361"/>
      </dsp:txXfrm>
    </dsp:sp>
    <dsp:sp modelId="{1B0A8387-52F2-4F2D-A2D9-080341F7EBA6}">
      <dsp:nvSpPr>
        <dsp:cNvPr id="0" name=""/>
        <dsp:cNvSpPr/>
      </dsp:nvSpPr>
      <dsp:spPr>
        <a:xfrm>
          <a:off x="0" y="2870608"/>
          <a:ext cx="4870368" cy="565361"/>
        </a:xfrm>
        <a:prstGeom prst="round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331. godina pr. Krista, bitka kod </a:t>
          </a:r>
          <a:r>
            <a:rPr lang="hr-HR" sz="2400" kern="1200" dirty="0" err="1"/>
            <a:t>Gaugamele</a:t>
          </a:r>
          <a:endParaRPr lang="hr-HR" sz="2400" kern="1200" dirty="0"/>
        </a:p>
      </dsp:txBody>
      <dsp:txXfrm>
        <a:off x="0" y="2870608"/>
        <a:ext cx="4870368" cy="565361"/>
      </dsp:txXfrm>
    </dsp:sp>
    <dsp:sp modelId="{8E4789BE-AB74-4753-821F-482C96A39442}">
      <dsp:nvSpPr>
        <dsp:cNvPr id="0" name=""/>
        <dsp:cNvSpPr/>
      </dsp:nvSpPr>
      <dsp:spPr>
        <a:xfrm>
          <a:off x="0" y="3444534"/>
          <a:ext cx="4870368" cy="56536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Pohod na istok prema Indiji</a:t>
          </a:r>
        </a:p>
      </dsp:txBody>
      <dsp:txXfrm>
        <a:off x="0" y="3444534"/>
        <a:ext cx="4870368" cy="565361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F25B33-5BE3-49B0-BBE8-87D98BB50207}">
      <dsp:nvSpPr>
        <dsp:cNvPr id="0" name=""/>
        <dsp:cNvSpPr/>
      </dsp:nvSpPr>
      <dsp:spPr>
        <a:xfrm>
          <a:off x="0" y="22381"/>
          <a:ext cx="4870368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323. godina pr. Krista smrt Aleksandra Velikoga</a:t>
          </a:r>
        </a:p>
      </dsp:txBody>
      <dsp:txXfrm>
        <a:off x="0" y="22381"/>
        <a:ext cx="4870368" cy="954719"/>
      </dsp:txXfrm>
    </dsp:sp>
    <dsp:sp modelId="{3AF5A275-2442-4A9F-B6E3-7819D990A0C0}">
      <dsp:nvSpPr>
        <dsp:cNvPr id="0" name=""/>
        <dsp:cNvSpPr/>
      </dsp:nvSpPr>
      <dsp:spPr>
        <a:xfrm>
          <a:off x="0" y="1037320"/>
          <a:ext cx="4870368" cy="954719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Dugogodišnja ratovanja vojskovođa i borba za vlast nad teritorijem</a:t>
          </a:r>
        </a:p>
      </dsp:txBody>
      <dsp:txXfrm>
        <a:off x="0" y="1037320"/>
        <a:ext cx="4870368" cy="954719"/>
      </dsp:txXfrm>
    </dsp:sp>
    <dsp:sp modelId="{5543EA92-9815-4295-9BEC-8AD0A602E625}">
      <dsp:nvSpPr>
        <dsp:cNvPr id="0" name=""/>
        <dsp:cNvSpPr/>
      </dsp:nvSpPr>
      <dsp:spPr>
        <a:xfrm>
          <a:off x="0" y="2070061"/>
          <a:ext cx="4870368" cy="95471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/>
            <a:t>Dijadosi</a:t>
          </a:r>
          <a:r>
            <a:rPr lang="hr-HR" sz="2400" kern="1200" dirty="0"/>
            <a:t> i podjela države</a:t>
          </a:r>
        </a:p>
      </dsp:txBody>
      <dsp:txXfrm>
        <a:off x="0" y="2070061"/>
        <a:ext cx="4870368" cy="954719"/>
      </dsp:txXfrm>
    </dsp:sp>
    <dsp:sp modelId="{D685E2EF-E7B8-4FF5-82B3-6F683BFC6BA8}">
      <dsp:nvSpPr>
        <dsp:cNvPr id="0" name=""/>
        <dsp:cNvSpPr/>
      </dsp:nvSpPr>
      <dsp:spPr>
        <a:xfrm>
          <a:off x="0" y="3093900"/>
          <a:ext cx="4870368" cy="95471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Podjela na tri velika i nekoliko manjih helenističkih kraljevstava</a:t>
          </a:r>
        </a:p>
      </dsp:txBody>
      <dsp:txXfrm>
        <a:off x="0" y="3093900"/>
        <a:ext cx="4870368" cy="9547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6C8350-140E-4FC5-BE14-9B47DE03BC5D}">
      <dsp:nvSpPr>
        <dsp:cNvPr id="0" name=""/>
        <dsp:cNvSpPr/>
      </dsp:nvSpPr>
      <dsp:spPr>
        <a:xfrm>
          <a:off x="0" y="372154"/>
          <a:ext cx="4750080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Filip II. – uvođenje reda u državi</a:t>
          </a:r>
          <a:endParaRPr lang="en-US" sz="2700" kern="1200" dirty="0"/>
        </a:p>
      </dsp:txBody>
      <dsp:txXfrm>
        <a:off x="0" y="372154"/>
        <a:ext cx="4750080" cy="647595"/>
      </dsp:txXfrm>
    </dsp:sp>
    <dsp:sp modelId="{0514DD4D-8E0C-4283-8B60-51CEF649EC8B}">
      <dsp:nvSpPr>
        <dsp:cNvPr id="0" name=""/>
        <dsp:cNvSpPr/>
      </dsp:nvSpPr>
      <dsp:spPr>
        <a:xfrm>
          <a:off x="0" y="1097509"/>
          <a:ext cx="4750080" cy="64759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Reorganizacija vojske – falanga</a:t>
          </a:r>
          <a:endParaRPr lang="en-US" sz="2700" kern="1200" dirty="0"/>
        </a:p>
      </dsp:txBody>
      <dsp:txXfrm>
        <a:off x="0" y="1097509"/>
        <a:ext cx="4750080" cy="647595"/>
      </dsp:txXfrm>
    </dsp:sp>
    <dsp:sp modelId="{3856AED6-F055-4674-A5E2-C564F1B30C7C}">
      <dsp:nvSpPr>
        <dsp:cNvPr id="0" name=""/>
        <dsp:cNvSpPr/>
      </dsp:nvSpPr>
      <dsp:spPr>
        <a:xfrm>
          <a:off x="0" y="1822864"/>
          <a:ext cx="4750080" cy="64759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Razvoj gospodarstva:</a:t>
          </a:r>
          <a:endParaRPr lang="en-US" sz="2700" kern="1200" dirty="0"/>
        </a:p>
      </dsp:txBody>
      <dsp:txXfrm>
        <a:off x="0" y="1822864"/>
        <a:ext cx="4750080" cy="647595"/>
      </dsp:txXfrm>
    </dsp:sp>
    <dsp:sp modelId="{9BFD9152-09FA-494B-A8B7-62DBC60F8BA1}">
      <dsp:nvSpPr>
        <dsp:cNvPr id="0" name=""/>
        <dsp:cNvSpPr/>
      </dsp:nvSpPr>
      <dsp:spPr>
        <a:xfrm>
          <a:off x="0" y="2470459"/>
          <a:ext cx="4750080" cy="1397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81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100" kern="1200" dirty="0"/>
            <a:t>Otvaranje rudnika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100" kern="1200" dirty="0"/>
            <a:t>Razni obrti i trgovina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100" kern="1200" dirty="0"/>
            <a:t>Stočarstvo i ratarstvo tradicionalne djelatnosti</a:t>
          </a:r>
          <a:endParaRPr lang="en-US" sz="2100" kern="1200" dirty="0"/>
        </a:p>
      </dsp:txBody>
      <dsp:txXfrm>
        <a:off x="0" y="2470459"/>
        <a:ext cx="4750080" cy="13972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51DC6F-40D2-4903-B4FA-69787A0B76E9}">
      <dsp:nvSpPr>
        <dsp:cNvPr id="0" name=""/>
        <dsp:cNvSpPr/>
      </dsp:nvSpPr>
      <dsp:spPr>
        <a:xfrm>
          <a:off x="0" y="761139"/>
          <a:ext cx="4885203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Pela, nova prijestolnica</a:t>
          </a:r>
          <a:endParaRPr lang="hr-HR" sz="2200" kern="1200" dirty="0"/>
        </a:p>
      </dsp:txBody>
      <dsp:txXfrm>
        <a:off x="0" y="761139"/>
        <a:ext cx="4885203" cy="527670"/>
      </dsp:txXfrm>
    </dsp:sp>
    <dsp:sp modelId="{641FDCA3-B100-461A-B6DC-6CC23FD83DFB}">
      <dsp:nvSpPr>
        <dsp:cNvPr id="0" name=""/>
        <dsp:cNvSpPr/>
      </dsp:nvSpPr>
      <dsp:spPr>
        <a:xfrm>
          <a:off x="0" y="1352169"/>
          <a:ext cx="4885203" cy="52767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Mudro upravljanje</a:t>
          </a:r>
          <a:endParaRPr lang="hr-HR" sz="2200" kern="1200" dirty="0"/>
        </a:p>
      </dsp:txBody>
      <dsp:txXfrm>
        <a:off x="0" y="1352169"/>
        <a:ext cx="4885203" cy="527670"/>
      </dsp:txXfrm>
    </dsp:sp>
    <dsp:sp modelId="{5880F1A0-8DA5-4C4C-8174-D7C69C8EEEFD}">
      <dsp:nvSpPr>
        <dsp:cNvPr id="0" name=""/>
        <dsp:cNvSpPr/>
      </dsp:nvSpPr>
      <dsp:spPr>
        <a:xfrm>
          <a:off x="0" y="1943199"/>
          <a:ext cx="4885203" cy="52767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Politika potkupljivanja i poticanje sukoba</a:t>
          </a:r>
          <a:endParaRPr lang="hr-HR" sz="2200" kern="1200" dirty="0"/>
        </a:p>
      </dsp:txBody>
      <dsp:txXfrm>
        <a:off x="0" y="1943199"/>
        <a:ext cx="4885203" cy="527670"/>
      </dsp:txXfrm>
    </dsp:sp>
    <dsp:sp modelId="{8AFE3DBB-2EB5-474E-8B4B-D794C9310D7A}">
      <dsp:nvSpPr>
        <dsp:cNvPr id="0" name=""/>
        <dsp:cNvSpPr/>
      </dsp:nvSpPr>
      <dsp:spPr>
        <a:xfrm>
          <a:off x="0" y="2534229"/>
          <a:ext cx="4885203" cy="52767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Filipike, Demosten</a:t>
          </a:r>
          <a:endParaRPr lang="hr-HR" sz="2200" kern="1200" dirty="0"/>
        </a:p>
      </dsp:txBody>
      <dsp:txXfrm>
        <a:off x="0" y="2534229"/>
        <a:ext cx="4885203" cy="527670"/>
      </dsp:txXfrm>
    </dsp:sp>
    <dsp:sp modelId="{724ABA81-4E69-4086-A745-DF8FAA011F3B}">
      <dsp:nvSpPr>
        <dsp:cNvPr id="0" name=""/>
        <dsp:cNvSpPr/>
      </dsp:nvSpPr>
      <dsp:spPr>
        <a:xfrm>
          <a:off x="0" y="3125259"/>
          <a:ext cx="4885203" cy="52767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Izrađivao vlastiti novac</a:t>
          </a:r>
          <a:endParaRPr lang="hr-HR" sz="2200" kern="1200" dirty="0"/>
        </a:p>
      </dsp:txBody>
      <dsp:txXfrm>
        <a:off x="0" y="3125259"/>
        <a:ext cx="4885203" cy="52767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A35570-2826-422F-9CC9-2FF04BC5A855}">
      <dsp:nvSpPr>
        <dsp:cNvPr id="0" name=""/>
        <dsp:cNvSpPr/>
      </dsp:nvSpPr>
      <dsp:spPr>
        <a:xfrm>
          <a:off x="0" y="1813"/>
          <a:ext cx="4629824" cy="7782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Sukobi grčkih polisa s Filipom II.</a:t>
          </a:r>
        </a:p>
      </dsp:txBody>
      <dsp:txXfrm>
        <a:off x="0" y="1813"/>
        <a:ext cx="4629824" cy="778242"/>
      </dsp:txXfrm>
    </dsp:sp>
    <dsp:sp modelId="{7982D7A6-19B4-4227-8D15-B360F73A4B11}">
      <dsp:nvSpPr>
        <dsp:cNvPr id="0" name=""/>
        <dsp:cNvSpPr/>
      </dsp:nvSpPr>
      <dsp:spPr>
        <a:xfrm>
          <a:off x="0" y="791152"/>
          <a:ext cx="4629824" cy="778242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338. godina pr. Krista bitka kod </a:t>
          </a:r>
          <a:r>
            <a:rPr lang="hr-HR" sz="2400" kern="1200" dirty="0" err="1"/>
            <a:t>Heroneje</a:t>
          </a:r>
          <a:endParaRPr lang="hr-HR" sz="2400" kern="1200" dirty="0"/>
        </a:p>
      </dsp:txBody>
      <dsp:txXfrm>
        <a:off x="0" y="791152"/>
        <a:ext cx="4629824" cy="778242"/>
      </dsp:txXfrm>
    </dsp:sp>
    <dsp:sp modelId="{1B97BED8-0A13-49DC-B607-085039ADD9A5}">
      <dsp:nvSpPr>
        <dsp:cNvPr id="0" name=""/>
        <dsp:cNvSpPr/>
      </dsp:nvSpPr>
      <dsp:spPr>
        <a:xfrm>
          <a:off x="0" y="1580490"/>
          <a:ext cx="4629824" cy="778242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Filip II. postaje vladar nad grčkim polisima</a:t>
          </a:r>
        </a:p>
      </dsp:txBody>
      <dsp:txXfrm>
        <a:off x="0" y="1580490"/>
        <a:ext cx="4629824" cy="778242"/>
      </dsp:txXfrm>
    </dsp:sp>
    <dsp:sp modelId="{AFD177E4-F9BC-4D9F-B992-0267535C0A0C}">
      <dsp:nvSpPr>
        <dsp:cNvPr id="0" name=""/>
        <dsp:cNvSpPr/>
      </dsp:nvSpPr>
      <dsp:spPr>
        <a:xfrm>
          <a:off x="0" y="2369828"/>
          <a:ext cx="4629824" cy="778242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Pripreme za vojni pohod na Perziju</a:t>
          </a:r>
        </a:p>
      </dsp:txBody>
      <dsp:txXfrm>
        <a:off x="0" y="2369828"/>
        <a:ext cx="4629824" cy="778242"/>
      </dsp:txXfrm>
    </dsp:sp>
    <dsp:sp modelId="{AB68396C-D835-43E4-9846-4038B9AC98DD}">
      <dsp:nvSpPr>
        <dsp:cNvPr id="0" name=""/>
        <dsp:cNvSpPr/>
      </dsp:nvSpPr>
      <dsp:spPr>
        <a:xfrm>
          <a:off x="0" y="3159167"/>
          <a:ext cx="4629824" cy="77824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Filip II. ubijen u dvorskoj uroti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 </a:t>
          </a:r>
        </a:p>
      </dsp:txBody>
      <dsp:txXfrm>
        <a:off x="0" y="3159167"/>
        <a:ext cx="4629824" cy="77824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DF6E31-B068-4994-9CE5-09A640A4B151}">
      <dsp:nvSpPr>
        <dsp:cNvPr id="0" name=""/>
        <dsp:cNvSpPr/>
      </dsp:nvSpPr>
      <dsp:spPr>
        <a:xfrm>
          <a:off x="0" y="720884"/>
          <a:ext cx="4870336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Aleksandar III. Makedonski</a:t>
          </a:r>
        </a:p>
      </dsp:txBody>
      <dsp:txXfrm>
        <a:off x="0" y="720884"/>
        <a:ext cx="4870336" cy="455715"/>
      </dsp:txXfrm>
    </dsp:sp>
    <dsp:sp modelId="{BF1799AD-ADF7-4B3E-ABD8-A3FE7873E345}">
      <dsp:nvSpPr>
        <dsp:cNvPr id="0" name=""/>
        <dsp:cNvSpPr/>
      </dsp:nvSpPr>
      <dsp:spPr>
        <a:xfrm>
          <a:off x="0" y="1231319"/>
          <a:ext cx="4870336" cy="455715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Hrabar, inteligentan i vrlo obrazovan</a:t>
          </a:r>
        </a:p>
      </dsp:txBody>
      <dsp:txXfrm>
        <a:off x="0" y="1231319"/>
        <a:ext cx="4870336" cy="455715"/>
      </dsp:txXfrm>
    </dsp:sp>
    <dsp:sp modelId="{E5183473-2D98-4797-AA55-E45CD861F238}">
      <dsp:nvSpPr>
        <dsp:cNvPr id="0" name=""/>
        <dsp:cNvSpPr/>
      </dsp:nvSpPr>
      <dsp:spPr>
        <a:xfrm>
          <a:off x="0" y="1741754"/>
          <a:ext cx="4870336" cy="45571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Pobuna grčkih polisa protiv makedonske vlasti</a:t>
          </a:r>
        </a:p>
      </dsp:txBody>
      <dsp:txXfrm>
        <a:off x="0" y="1741754"/>
        <a:ext cx="4870336" cy="455715"/>
      </dsp:txXfrm>
    </dsp:sp>
    <dsp:sp modelId="{B960608C-CBBC-4F05-9E90-2970E4564F6C}">
      <dsp:nvSpPr>
        <dsp:cNvPr id="0" name=""/>
        <dsp:cNvSpPr/>
      </dsp:nvSpPr>
      <dsp:spPr>
        <a:xfrm>
          <a:off x="0" y="2252189"/>
          <a:ext cx="4870336" cy="455715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Pohod na Perziju, 40000 Makedonaca i Grka</a:t>
          </a:r>
        </a:p>
      </dsp:txBody>
      <dsp:txXfrm>
        <a:off x="0" y="2252189"/>
        <a:ext cx="4870336" cy="455715"/>
      </dsp:txXfrm>
    </dsp:sp>
    <dsp:sp modelId="{3F69D55C-1A77-4256-B6E9-94FED951D680}">
      <dsp:nvSpPr>
        <dsp:cNvPr id="0" name=""/>
        <dsp:cNvSpPr/>
      </dsp:nvSpPr>
      <dsp:spPr>
        <a:xfrm>
          <a:off x="0" y="2762624"/>
          <a:ext cx="4870336" cy="45571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334. godina pr. Krista prijelaz preko </a:t>
          </a:r>
          <a:r>
            <a:rPr lang="hr-HR" sz="1900" kern="1200" dirty="0" err="1"/>
            <a:t>Helesponta</a:t>
          </a:r>
          <a:endParaRPr lang="hr-HR" sz="1900" kern="1200" dirty="0"/>
        </a:p>
      </dsp:txBody>
      <dsp:txXfrm>
        <a:off x="0" y="2762624"/>
        <a:ext cx="4870336" cy="45571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7C7A15-9A7E-4302-923E-1B4C1DF723D1}">
      <dsp:nvSpPr>
        <dsp:cNvPr id="0" name=""/>
        <dsp:cNvSpPr/>
      </dsp:nvSpPr>
      <dsp:spPr>
        <a:xfrm>
          <a:off x="0" y="447857"/>
          <a:ext cx="4885203" cy="834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Bitke protiv perzijskog vladara Darija III.:</a:t>
          </a:r>
        </a:p>
      </dsp:txBody>
      <dsp:txXfrm>
        <a:off x="0" y="447857"/>
        <a:ext cx="4885203" cy="834228"/>
      </dsp:txXfrm>
    </dsp:sp>
    <dsp:sp modelId="{DE7F09C0-5440-427A-A841-E3B934849FB3}">
      <dsp:nvSpPr>
        <dsp:cNvPr id="0" name=""/>
        <dsp:cNvSpPr/>
      </dsp:nvSpPr>
      <dsp:spPr>
        <a:xfrm>
          <a:off x="0" y="1342566"/>
          <a:ext cx="4885203" cy="834228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334. godina pr. Krista, bitka kod rijeke </a:t>
          </a:r>
          <a:r>
            <a:rPr lang="hr-HR" sz="2100" kern="1200" dirty="0" err="1"/>
            <a:t>Granik</a:t>
          </a:r>
          <a:r>
            <a:rPr lang="hr-HR" sz="2100" kern="1200" dirty="0"/>
            <a:t> – osvajanje Male Azije</a:t>
          </a:r>
        </a:p>
      </dsp:txBody>
      <dsp:txXfrm>
        <a:off x="0" y="1342566"/>
        <a:ext cx="4885203" cy="834228"/>
      </dsp:txXfrm>
    </dsp:sp>
    <dsp:sp modelId="{E66646B7-4462-4F78-8311-472B35674720}">
      <dsp:nvSpPr>
        <dsp:cNvPr id="0" name=""/>
        <dsp:cNvSpPr/>
      </dsp:nvSpPr>
      <dsp:spPr>
        <a:xfrm>
          <a:off x="0" y="2237274"/>
          <a:ext cx="4885203" cy="834228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333. godina pr. Krista, bitka kod grada </a:t>
          </a:r>
          <a:r>
            <a:rPr lang="hr-HR" sz="2100" kern="1200" dirty="0" err="1"/>
            <a:t>Issa</a:t>
          </a:r>
          <a:r>
            <a:rPr lang="hr-HR" sz="2100" kern="1200" dirty="0"/>
            <a:t>, prodor u </a:t>
          </a:r>
          <a:r>
            <a:rPr lang="hr-HR" sz="2100" kern="1200" dirty="0" err="1"/>
            <a:t>Feniciju</a:t>
          </a:r>
          <a:r>
            <a:rPr lang="hr-HR" sz="2100" kern="1200" dirty="0"/>
            <a:t> i osvajanje Egipta</a:t>
          </a:r>
        </a:p>
      </dsp:txBody>
      <dsp:txXfrm>
        <a:off x="0" y="2237274"/>
        <a:ext cx="4885203" cy="834228"/>
      </dsp:txXfrm>
    </dsp:sp>
    <dsp:sp modelId="{139101A8-772D-4971-828B-E3FE35E45038}">
      <dsp:nvSpPr>
        <dsp:cNvPr id="0" name=""/>
        <dsp:cNvSpPr/>
      </dsp:nvSpPr>
      <dsp:spPr>
        <a:xfrm>
          <a:off x="0" y="3131982"/>
          <a:ext cx="4885203" cy="83422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331. godina pr. Krista, bitka kod </a:t>
          </a:r>
          <a:r>
            <a:rPr lang="hr-HR" sz="2100" kern="1200" dirty="0" err="1"/>
            <a:t>Gaugamele</a:t>
          </a:r>
          <a:r>
            <a:rPr lang="hr-HR" sz="2100" kern="1200" dirty="0"/>
            <a:t>, potpuni poraz perzijske vojske</a:t>
          </a:r>
        </a:p>
      </dsp:txBody>
      <dsp:txXfrm>
        <a:off x="0" y="3131982"/>
        <a:ext cx="4885203" cy="83422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7C7A15-9A7E-4302-923E-1B4C1DF723D1}">
      <dsp:nvSpPr>
        <dsp:cNvPr id="0" name=""/>
        <dsp:cNvSpPr/>
      </dsp:nvSpPr>
      <dsp:spPr>
        <a:xfrm>
          <a:off x="0" y="3291"/>
          <a:ext cx="4509568" cy="754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Smrt Darija III.</a:t>
          </a:r>
        </a:p>
      </dsp:txBody>
      <dsp:txXfrm>
        <a:off x="0" y="3291"/>
        <a:ext cx="4509568" cy="754777"/>
      </dsp:txXfrm>
    </dsp:sp>
    <dsp:sp modelId="{DE7F09C0-5440-427A-A841-E3B934849FB3}">
      <dsp:nvSpPr>
        <dsp:cNvPr id="0" name=""/>
        <dsp:cNvSpPr/>
      </dsp:nvSpPr>
      <dsp:spPr>
        <a:xfrm>
          <a:off x="0" y="812789"/>
          <a:ext cx="4509568" cy="754777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Aleksandar Veliki proglašen perzijskim kraljem</a:t>
          </a:r>
        </a:p>
      </dsp:txBody>
      <dsp:txXfrm>
        <a:off x="0" y="812789"/>
        <a:ext cx="4509568" cy="754777"/>
      </dsp:txXfrm>
    </dsp:sp>
    <dsp:sp modelId="{E66646B7-4462-4F78-8311-472B35674720}">
      <dsp:nvSpPr>
        <dsp:cNvPr id="0" name=""/>
        <dsp:cNvSpPr/>
      </dsp:nvSpPr>
      <dsp:spPr>
        <a:xfrm>
          <a:off x="0" y="1622287"/>
          <a:ext cx="4509568" cy="754777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Aleksandar razrušio prijestolnicu </a:t>
          </a:r>
          <a:r>
            <a:rPr lang="hr-HR" sz="1900" kern="1200" dirty="0" err="1"/>
            <a:t>Perzepolis</a:t>
          </a:r>
          <a:endParaRPr lang="hr-HR" sz="1900" kern="1200" dirty="0"/>
        </a:p>
      </dsp:txBody>
      <dsp:txXfrm>
        <a:off x="0" y="1622287"/>
        <a:ext cx="4509568" cy="754777"/>
      </dsp:txXfrm>
    </dsp:sp>
    <dsp:sp modelId="{139101A8-772D-4971-828B-E3FE35E45038}">
      <dsp:nvSpPr>
        <dsp:cNvPr id="0" name=""/>
        <dsp:cNvSpPr/>
      </dsp:nvSpPr>
      <dsp:spPr>
        <a:xfrm>
          <a:off x="0" y="2431784"/>
          <a:ext cx="4509568" cy="754777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Nova prijestolnica Babilon</a:t>
          </a:r>
        </a:p>
      </dsp:txBody>
      <dsp:txXfrm>
        <a:off x="0" y="2431784"/>
        <a:ext cx="4509568" cy="754777"/>
      </dsp:txXfrm>
    </dsp:sp>
    <dsp:sp modelId="{0AAFC62D-DBB2-4AF3-B72B-68A8A8DBCD48}">
      <dsp:nvSpPr>
        <dsp:cNvPr id="0" name=""/>
        <dsp:cNvSpPr/>
      </dsp:nvSpPr>
      <dsp:spPr>
        <a:xfrm>
          <a:off x="0" y="3241282"/>
          <a:ext cx="4509568" cy="75477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Aleksandar izrađuje svoj novac</a:t>
          </a:r>
        </a:p>
      </dsp:txBody>
      <dsp:txXfrm>
        <a:off x="0" y="3241282"/>
        <a:ext cx="4509568" cy="754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21.10.2019.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Skulptura makedonskog kralja Filipa II.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73959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Novčić s likom Aleksandra Velikoga. Aleksandar je u Egiptu proglašen faraonom i bogom. Na ovom je novčiću prikazan s rogovima egipatskog boga Amona.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98098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Kip Aleksandra Velikog.</a:t>
            </a:r>
          </a:p>
          <a:p>
            <a:r>
              <a:rPr lang="hr-HR" dirty="0"/>
              <a:t>Reljef s prikazom makedonskog </a:t>
            </a:r>
            <a:r>
              <a:rPr lang="hr-HR" dirty="0" err="1"/>
              <a:t>hoplita</a:t>
            </a:r>
            <a:r>
              <a:rPr lang="hr-HR" dirty="0"/>
              <a:t> u borbi.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09697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Aleksandar Veliki je, iscrpljen dugogodišnjim ratovanje i od posljedica groznice umro u 33 godini života.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85187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21046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937718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06727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20676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Ptolomej I. </a:t>
            </a:r>
            <a:r>
              <a:rPr lang="hr-HR" dirty="0" err="1"/>
              <a:t>Soter</a:t>
            </a:r>
            <a:r>
              <a:rPr lang="hr-HR" dirty="0"/>
              <a:t>, Aleksandrov vojskovođa, </a:t>
            </a:r>
            <a:r>
              <a:rPr lang="hr-HR" dirty="0" err="1"/>
              <a:t>dijadoh</a:t>
            </a:r>
            <a:r>
              <a:rPr lang="hr-HR" dirty="0"/>
              <a:t> i vladar Egipta.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82921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Novčić iz grada Pele s likom makedonskog kralja Filipa II.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76814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Falangu je činilo 16 redova pješaka naoružanih kopljima dugačkima 4,3 metra. Zabijala su se poput klina u protivničke vojnike i probijala obranu.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61385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Helespont</a:t>
            </a:r>
            <a:r>
              <a:rPr lang="hr-HR" dirty="0"/>
              <a:t> je antički naziv za </a:t>
            </a:r>
            <a:r>
              <a:rPr lang="hr-HR" dirty="0" err="1"/>
              <a:t>Dardanele</a:t>
            </a:r>
            <a:r>
              <a:rPr lang="hr-HR" dirty="0"/>
              <a:t>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21235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Prikaz Aleksandra Velikog u bitci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7528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2697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Poznati mozaik bitke kod </a:t>
            </a:r>
            <a:r>
              <a:rPr lang="hr-HR" dirty="0" err="1"/>
              <a:t>Issa</a:t>
            </a:r>
            <a:r>
              <a:rPr lang="hr-HR" dirty="0"/>
              <a:t> prikazuje Aleksandra Velikog i Darija III. u borbi.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26838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66978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Ostatci </a:t>
            </a:r>
            <a:r>
              <a:rPr lang="hr-HR" dirty="0" err="1"/>
              <a:t>Perzepolisa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4373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800" dirty="0"/>
              <a:t> Makedonska osvajanja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Nastavna tema: </a:t>
            </a:r>
            <a:r>
              <a:rPr lang="en-US" dirty="0" err="1"/>
              <a:t>Ratovi</a:t>
            </a:r>
            <a:r>
              <a:rPr lang="en-US" dirty="0"/>
              <a:t> </a:t>
            </a:r>
            <a:r>
              <a:rPr lang="hr-HR" dirty="0" smtClean="0"/>
              <a:t>s</a:t>
            </a:r>
            <a:r>
              <a:rPr lang="en-US" dirty="0" smtClean="0"/>
              <a:t>tare </a:t>
            </a:r>
            <a:r>
              <a:rPr lang="en-US" dirty="0" err="1"/>
              <a:t>Grčke</a:t>
            </a:r>
            <a:endParaRPr lang="hr-HR" dirty="0"/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02F1F98-71B6-467C-81E3-BF85A0EF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sz="3700" dirty="0">
                <a:solidFill>
                  <a:srgbClr val="FFFFFF"/>
                </a:solidFill>
              </a:rPr>
              <a:t>Osvajanja Aleksandra Velikoga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BD3CEBD7-353C-4EBA-B873-3AF973C691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9612485"/>
              </p:ext>
            </p:extLst>
          </p:nvPr>
        </p:nvGraphicFramePr>
        <p:xfrm>
          <a:off x="4271360" y="767910"/>
          <a:ext cx="4509568" cy="399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61885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B52646E-B8C5-48F6-9B2C-BAFCADA73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sz="3700" dirty="0">
                <a:solidFill>
                  <a:srgbClr val="FFFFFF"/>
                </a:solidFill>
              </a:rPr>
              <a:t>Osvajanja Aleksandra Velikoga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9E2A118-9DB7-48A0-9623-4561627989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8141154"/>
              </p:ext>
            </p:extLst>
          </p:nvPr>
        </p:nvGraphicFramePr>
        <p:xfrm>
          <a:off x="3895725" y="353193"/>
          <a:ext cx="4885203" cy="441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52483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B52646E-B8C5-48F6-9B2C-BAFCADA73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sz="3700" dirty="0">
                <a:solidFill>
                  <a:srgbClr val="FFFFFF"/>
                </a:solidFill>
              </a:rPr>
              <a:t>Osvajanja Aleksandra Velikoga</a:t>
            </a:r>
          </a:p>
        </p:txBody>
      </p:sp>
      <p:pic>
        <p:nvPicPr>
          <p:cNvPr id="7" name="Picture 6" descr="Bitka kod I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0853" y="1248934"/>
            <a:ext cx="5323147" cy="288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8491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B52646E-B8C5-48F6-9B2C-BAFCADA73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sz="3700" dirty="0">
                <a:solidFill>
                  <a:srgbClr val="FFFFFF"/>
                </a:solidFill>
              </a:rPr>
              <a:t>Osvajanja Aleksandra Velikoga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9E2A118-9DB7-48A0-9623-4561627989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71360" y="767910"/>
          <a:ext cx="4509568" cy="399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770780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B52646E-B8C5-48F6-9B2C-BAFCADA73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sz="3700" dirty="0">
                <a:solidFill>
                  <a:srgbClr val="FFFFFF"/>
                </a:solidFill>
              </a:rPr>
              <a:t>Osvajanja Aleksandra Velikoga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9E2A118-9DB7-48A0-9623-4561627989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89459143"/>
              </p:ext>
            </p:extLst>
          </p:nvPr>
        </p:nvGraphicFramePr>
        <p:xfrm>
          <a:off x="4271360" y="828038"/>
          <a:ext cx="4509568" cy="3939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07920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B52646E-B8C5-48F6-9B2C-BAFCADA73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sz="3700" dirty="0">
                <a:solidFill>
                  <a:srgbClr val="FFFFFF"/>
                </a:solidFill>
              </a:rPr>
              <a:t>Osvajanja Aleksandra Velikoga</a:t>
            </a:r>
          </a:p>
        </p:txBody>
      </p:sp>
      <p:pic>
        <p:nvPicPr>
          <p:cNvPr id="7" name="Picture 6" descr="Slika 24 - Aleksandar nov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0976" y="1549574"/>
            <a:ext cx="4961923" cy="250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0419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97661" y="210280"/>
            <a:ext cx="8579095" cy="138319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442ED12-E5A7-4004-837F-3D63EE898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325158"/>
            <a:ext cx="8354890" cy="697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>
                <a:solidFill>
                  <a:srgbClr val="FFFFFF"/>
                </a:solidFill>
              </a:rPr>
              <a:t>Osvajanja Aleksandra Velikoga</a:t>
            </a:r>
            <a:endParaRPr lang="en-US" sz="41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72558" y="1141719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87208" y="1947627"/>
            <a:ext cx="0" cy="27432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 descr="Slika na kojoj se prikazuje na zatvorenom, stajanje, haljina, nošenje&#10;&#10;Opis je automatski generiran">
            <a:extLst>
              <a:ext uri="{FF2B5EF4-FFF2-40B4-BE49-F238E27FC236}">
                <a16:creationId xmlns:a16="http://schemas.microsoft.com/office/drawing/2014/main" xmlns="" id="{AB796C2C-5E3B-4FBA-A9DA-255A36B570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5344" y="1725117"/>
            <a:ext cx="1503200" cy="3359887"/>
          </a:xfrm>
          <a:prstGeom prst="rect">
            <a:avLst/>
          </a:prstGeom>
        </p:spPr>
      </p:pic>
      <p:pic>
        <p:nvPicPr>
          <p:cNvPr id="10" name="Slika 9" descr="Slika na kojoj se prikazuje pas, ležanje, smeđe, crtež&#10;&#10;Opis je automatski generiran">
            <a:extLst>
              <a:ext uri="{FF2B5EF4-FFF2-40B4-BE49-F238E27FC236}">
                <a16:creationId xmlns:a16="http://schemas.microsoft.com/office/drawing/2014/main" xmlns="" id="{37DE7003-0190-4750-9E1E-0DD1C79670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4816" y="1701237"/>
            <a:ext cx="2893038" cy="34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0745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B52646E-B8C5-48F6-9B2C-BAFCADA73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sz="3700" dirty="0">
                <a:solidFill>
                  <a:srgbClr val="FFFFFF"/>
                </a:solidFill>
              </a:rPr>
              <a:t>Osvajanja Aleksandra Velikoga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9E2A118-9DB7-48A0-9623-4561627989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8898308"/>
              </p:ext>
            </p:extLst>
          </p:nvPr>
        </p:nvGraphicFramePr>
        <p:xfrm>
          <a:off x="4271360" y="767910"/>
          <a:ext cx="4509568" cy="399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58665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B2A45B8-B9A0-4380-811F-5E4BC98F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240882"/>
            <a:ext cx="2996215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Osvajanja Aleksandra Velikoga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xmlns="" id="{E99FB085-B3F2-4DD2-A0EA-9054CD0C3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76" y="3006787"/>
            <a:ext cx="2996216" cy="114419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Promotrite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zemljovid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u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udžbeniku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stranici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1</a:t>
            </a:r>
            <a:r>
              <a:rPr lang="hr-HR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43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.,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riješite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zadatke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odgovorite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pitanja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0525A1ED-C9E8-433A-AC60-F0B69E95D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7607" y="-2144128"/>
            <a:ext cx="4960868" cy="612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608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B52646E-B8C5-48F6-9B2C-BAFCADA73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sz="3700" dirty="0">
                <a:solidFill>
                  <a:srgbClr val="FFFFFF"/>
                </a:solidFill>
              </a:rPr>
              <a:t>Osvajanja Aleksandra Velikoga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9E2A118-9DB7-48A0-9623-4561627989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34987547"/>
              </p:ext>
            </p:extLst>
          </p:nvPr>
        </p:nvGraphicFramePr>
        <p:xfrm>
          <a:off x="3895725" y="353193"/>
          <a:ext cx="4885203" cy="441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79502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62A6B33-4C5A-4214-9897-880B498E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3001557" cy="3596556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Uspon Makedonije pod Filipom II.</a:t>
            </a:r>
            <a:endParaRPr lang="hr-HR" sz="3700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78965CAE-E7FC-4ACE-AE3E-DBE068107D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4223788"/>
              </p:ext>
            </p:extLst>
          </p:nvPr>
        </p:nvGraphicFramePr>
        <p:xfrm>
          <a:off x="4211232" y="767910"/>
          <a:ext cx="4569696" cy="399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5528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B52646E-B8C5-48F6-9B2C-BAFCADA73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sz="3700" dirty="0">
                <a:solidFill>
                  <a:srgbClr val="FFFFFF"/>
                </a:solidFill>
              </a:rPr>
              <a:t>Makedonija nakon Aleksandra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9E2A118-9DB7-48A0-9623-4561627989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4332904"/>
              </p:ext>
            </p:extLst>
          </p:nvPr>
        </p:nvGraphicFramePr>
        <p:xfrm>
          <a:off x="3973367" y="467270"/>
          <a:ext cx="4885203" cy="441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40507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B52646E-B8C5-48F6-9B2C-BAFCADA73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sz="3700" dirty="0">
                <a:solidFill>
                  <a:srgbClr val="FFFFFF"/>
                </a:solidFill>
              </a:rPr>
              <a:t>Makedonija nakon Aleksandra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9E2A118-9DB7-48A0-9623-4561627989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77312945"/>
              </p:ext>
            </p:extLst>
          </p:nvPr>
        </p:nvGraphicFramePr>
        <p:xfrm>
          <a:off x="3973367" y="467270"/>
          <a:ext cx="5170633" cy="441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83421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B52646E-B8C5-48F6-9B2C-BAFCADA73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sz="3700" dirty="0">
                <a:solidFill>
                  <a:srgbClr val="FFFFFF"/>
                </a:solidFill>
              </a:rPr>
              <a:t>Makedonija nakon Aleksandra</a:t>
            </a:r>
          </a:p>
        </p:txBody>
      </p:sp>
      <p:pic>
        <p:nvPicPr>
          <p:cNvPr id="7" name="Picture 6" descr="Ptolem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4048" y="948294"/>
            <a:ext cx="2596377" cy="389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3899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7F274B1-7051-4D0D-A519-51011316E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UPAMTIMO</a:t>
            </a:r>
            <a:endParaRPr lang="hr-HR" sz="37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8E52808-CC7B-44BE-B30A-E020B5F369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01706396"/>
              </p:ext>
            </p:extLst>
          </p:nvPr>
        </p:nvGraphicFramePr>
        <p:xfrm>
          <a:off x="4331488" y="767910"/>
          <a:ext cx="4449440" cy="399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85996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7F274B1-7051-4D0D-A519-51011316E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UPAMTIMO</a:t>
            </a:r>
            <a:endParaRPr lang="hr-HR" sz="37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8E52808-CC7B-44BE-B30A-E020B5F369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35053959"/>
              </p:ext>
            </p:extLst>
          </p:nvPr>
        </p:nvGraphicFramePr>
        <p:xfrm>
          <a:off x="4090976" y="767910"/>
          <a:ext cx="4870368" cy="4010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08486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7F274B1-7051-4D0D-A519-51011316E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UPAMTIMO</a:t>
            </a:r>
            <a:endParaRPr lang="hr-HR" sz="37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8E52808-CC7B-44BE-B30A-E020B5F369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15682625"/>
              </p:ext>
            </p:extLst>
          </p:nvPr>
        </p:nvGraphicFramePr>
        <p:xfrm>
          <a:off x="4090976" y="707782"/>
          <a:ext cx="4870368" cy="4071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91282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4377645-9726-4486-BE1F-C85DCB102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902553" cy="3596556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Uspon Makedonije pod Filipom II.</a:t>
            </a:r>
            <a:endParaRPr lang="hr-HR" sz="3700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BE2B9970-F3E3-425F-8BA4-7071215DA0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6843291"/>
              </p:ext>
            </p:extLst>
          </p:nvPr>
        </p:nvGraphicFramePr>
        <p:xfrm>
          <a:off x="4030848" y="527398"/>
          <a:ext cx="4750080" cy="423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346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5011C54-00D0-450C-B4C2-44788A338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842425" cy="3596556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Uspon Makedonije pod Filipom II.</a:t>
            </a:r>
            <a:r>
              <a:rPr lang="hr-HR" sz="4000" dirty="0"/>
              <a:t/>
            </a:r>
            <a:br>
              <a:rPr lang="hr-HR" sz="4000" dirty="0"/>
            </a:br>
            <a:endParaRPr lang="hr-HR" sz="3700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1721E7A9-CA1B-4D84-B9B4-FBAA7F654D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46861441"/>
              </p:ext>
            </p:extLst>
          </p:nvPr>
        </p:nvGraphicFramePr>
        <p:xfrm>
          <a:off x="3895725" y="353193"/>
          <a:ext cx="4885203" cy="441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1541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93E2DF-0487-4384-BCAE-D73F3174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Uspon Makedonije pod Filipom II.</a:t>
            </a:r>
            <a:endParaRPr lang="hr-HR" sz="3700" dirty="0">
              <a:solidFill>
                <a:srgbClr val="FFFFFF"/>
              </a:solidFill>
            </a:endParaRPr>
          </a:p>
        </p:txBody>
      </p:sp>
      <p:pic>
        <p:nvPicPr>
          <p:cNvPr id="7" name="Picture 6" descr="Slika Fil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432" y="828038"/>
            <a:ext cx="3126656" cy="416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3493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54C806A-6C52-46C5-8BC2-3046205D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842425" cy="3596556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Uspon Makedonije pod Filipom II.</a:t>
            </a:r>
            <a:endParaRPr lang="hr-HR" sz="3700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4CB27FF8-9E39-4307-BBE1-D1EF3A3558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6065664"/>
              </p:ext>
            </p:extLst>
          </p:nvPr>
        </p:nvGraphicFramePr>
        <p:xfrm>
          <a:off x="4511872" y="1128678"/>
          <a:ext cx="4148800" cy="333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62257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08E543-3E8B-435A-9301-538EB4EA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3001557" cy="3596556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Uspon Makedonije pod Filipom II.</a:t>
            </a:r>
            <a:endParaRPr lang="hr-HR" sz="3700" dirty="0">
              <a:solidFill>
                <a:srgbClr val="FFFFFF"/>
              </a:solidFill>
            </a:endParaRPr>
          </a:p>
        </p:txBody>
      </p:sp>
      <p:pic>
        <p:nvPicPr>
          <p:cNvPr id="7" name="Picture 6" descr="25Falanga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7150" y="1549574"/>
            <a:ext cx="5426850" cy="235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5331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A07D785-BCEB-44F2-805F-9F26905AF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Uspon Makedonije pod Filipom II.</a:t>
            </a:r>
            <a:endParaRPr lang="hr-HR" sz="3700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D572093-B43A-4D0E-97DA-4ED5EF0605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72106552"/>
              </p:ext>
            </p:extLst>
          </p:nvPr>
        </p:nvGraphicFramePr>
        <p:xfrm>
          <a:off x="4151104" y="828038"/>
          <a:ext cx="4629824" cy="3939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25790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B52646E-B8C5-48F6-9B2C-BAFCADA73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sz="3700" dirty="0">
                <a:solidFill>
                  <a:srgbClr val="FFFFFF"/>
                </a:solidFill>
              </a:rPr>
              <a:t>Osvajanja Aleksandra Velikoga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9E2A118-9DB7-48A0-9623-4561627989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0811651"/>
              </p:ext>
            </p:extLst>
          </p:nvPr>
        </p:nvGraphicFramePr>
        <p:xfrm>
          <a:off x="3910592" y="828038"/>
          <a:ext cx="4870336" cy="3939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68058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688</Words>
  <Application>Microsoft Office PowerPoint</Application>
  <PresentationFormat>On-screen Show (16:9)</PresentationFormat>
  <Paragraphs>118</Paragraphs>
  <Slides>25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Makedonska osvajanja </vt:lpstr>
      <vt:lpstr>Uspon Makedonije pod Filipom II.</vt:lpstr>
      <vt:lpstr>Uspon Makedonije pod Filipom II.</vt:lpstr>
      <vt:lpstr>Uspon Makedonije pod Filipom II. </vt:lpstr>
      <vt:lpstr>Uspon Makedonije pod Filipom II.</vt:lpstr>
      <vt:lpstr>Uspon Makedonije pod Filipom II.</vt:lpstr>
      <vt:lpstr>Uspon Makedonije pod Filipom II.</vt:lpstr>
      <vt:lpstr>Uspon Makedonije pod Filipom II.</vt:lpstr>
      <vt:lpstr>Osvajanja Aleksandra Velikoga</vt:lpstr>
      <vt:lpstr>Osvajanja Aleksandra Velikoga</vt:lpstr>
      <vt:lpstr>Osvajanja Aleksandra Velikoga</vt:lpstr>
      <vt:lpstr>Osvajanja Aleksandra Velikoga</vt:lpstr>
      <vt:lpstr>Osvajanja Aleksandra Velikoga</vt:lpstr>
      <vt:lpstr>Osvajanja Aleksandra Velikoga</vt:lpstr>
      <vt:lpstr>Osvajanja Aleksandra Velikoga</vt:lpstr>
      <vt:lpstr>Osvajanja Aleksandra Velikoga</vt:lpstr>
      <vt:lpstr>Osvajanja Aleksandra Velikoga</vt:lpstr>
      <vt:lpstr>Osvajanja Aleksandra Velikoga</vt:lpstr>
      <vt:lpstr>Osvajanja Aleksandra Velikoga</vt:lpstr>
      <vt:lpstr>Makedonija nakon Aleksandra</vt:lpstr>
      <vt:lpstr>Makedonija nakon Aleksandra</vt:lpstr>
      <vt:lpstr>Makedonija nakon Aleksandra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Atena u Periklovo doba</dc:title>
  <dc:creator>ivan.cuzic1@skole.hr</dc:creator>
  <cp:lastModifiedBy>dvukelic</cp:lastModifiedBy>
  <cp:revision>28</cp:revision>
  <dcterms:created xsi:type="dcterms:W3CDTF">2019-09-22T13:01:13Z</dcterms:created>
  <dcterms:modified xsi:type="dcterms:W3CDTF">2019-10-21T07:49:17Z</dcterms:modified>
</cp:coreProperties>
</file>